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321" r:id="rId4"/>
    <p:sldId id="307" r:id="rId5"/>
    <p:sldId id="308" r:id="rId6"/>
    <p:sldId id="303" r:id="rId7"/>
    <p:sldId id="285" r:id="rId8"/>
    <p:sldId id="324" r:id="rId9"/>
    <p:sldId id="318" r:id="rId10"/>
    <p:sldId id="317" r:id="rId11"/>
    <p:sldId id="322" r:id="rId12"/>
    <p:sldId id="323" r:id="rId13"/>
    <p:sldId id="310" r:id="rId14"/>
    <p:sldId id="286" r:id="rId15"/>
    <p:sldId id="312" r:id="rId16"/>
    <p:sldId id="313" r:id="rId17"/>
    <p:sldId id="314" r:id="rId18"/>
    <p:sldId id="320" r:id="rId19"/>
    <p:sldId id="283" r:id="rId20"/>
    <p:sldId id="292" r:id="rId21"/>
    <p:sldId id="282" r:id="rId22"/>
    <p:sldId id="32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CD862-255B-43C3-9D5F-4B240720285C}" v="974" dt="2019-10-13T21:06:47.9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 Wu" userId="b0142d68033d2a76" providerId="LiveId" clId="{F48988DC-AB02-4A78-B080-D46AC8A651ED}"/>
    <pc:docChg chg="undo redo custSel addSld delSld modSld sldOrd">
      <pc:chgData name="Wen Wu" userId="b0142d68033d2a76" providerId="LiveId" clId="{F48988DC-AB02-4A78-B080-D46AC8A651ED}" dt="2019-10-09T04:45:05.956" v="629" actId="14100"/>
      <pc:docMkLst>
        <pc:docMk/>
      </pc:docMkLst>
      <pc:sldChg chg="modSp">
        <pc:chgData name="Wen Wu" userId="b0142d68033d2a76" providerId="LiveId" clId="{F48988DC-AB02-4A78-B080-D46AC8A651ED}" dt="2019-10-08T17:44:00.188" v="13" actId="113"/>
        <pc:sldMkLst>
          <pc:docMk/>
          <pc:sldMk cId="2085518625" sldId="257"/>
        </pc:sldMkLst>
        <pc:spChg chg="mod">
          <ac:chgData name="Wen Wu" userId="b0142d68033d2a76" providerId="LiveId" clId="{F48988DC-AB02-4A78-B080-D46AC8A651ED}" dt="2019-10-08T17:44:00.188" v="13" actId="113"/>
          <ac:spMkLst>
            <pc:docMk/>
            <pc:sldMk cId="2085518625" sldId="257"/>
            <ac:spMk id="2" creationId="{2B74FA1E-F8AC-468A-BACB-488AF747AEE6}"/>
          </ac:spMkLst>
        </pc:spChg>
      </pc:sldChg>
      <pc:sldChg chg="del">
        <pc:chgData name="Wen Wu" userId="b0142d68033d2a76" providerId="LiveId" clId="{F48988DC-AB02-4A78-B080-D46AC8A651ED}" dt="2019-10-08T17:48:55.477" v="31" actId="2696"/>
        <pc:sldMkLst>
          <pc:docMk/>
          <pc:sldMk cId="1923316430" sldId="282"/>
        </pc:sldMkLst>
      </pc:sldChg>
      <pc:sldChg chg="del">
        <pc:chgData name="Wen Wu" userId="b0142d68033d2a76" providerId="LiveId" clId="{F48988DC-AB02-4A78-B080-D46AC8A651ED}" dt="2019-10-08T17:47:02.668" v="15" actId="2696"/>
        <pc:sldMkLst>
          <pc:docMk/>
          <pc:sldMk cId="677073166" sldId="283"/>
        </pc:sldMkLst>
      </pc:sldChg>
      <pc:sldChg chg="del">
        <pc:chgData name="Wen Wu" userId="b0142d68033d2a76" providerId="LiveId" clId="{F48988DC-AB02-4A78-B080-D46AC8A651ED}" dt="2019-10-08T17:44:06.749" v="14" actId="2696"/>
        <pc:sldMkLst>
          <pc:docMk/>
          <pc:sldMk cId="3033291142" sldId="284"/>
        </pc:sldMkLst>
      </pc:sldChg>
      <pc:sldChg chg="modSp">
        <pc:chgData name="Wen Wu" userId="b0142d68033d2a76" providerId="LiveId" clId="{F48988DC-AB02-4A78-B080-D46AC8A651ED}" dt="2019-10-08T17:47:43.515" v="16"/>
        <pc:sldMkLst>
          <pc:docMk/>
          <pc:sldMk cId="2230140612" sldId="285"/>
        </pc:sldMkLst>
        <pc:spChg chg="mod">
          <ac:chgData name="Wen Wu" userId="b0142d68033d2a76" providerId="LiveId" clId="{F48988DC-AB02-4A78-B080-D46AC8A651ED}" dt="2019-10-08T17:47:43.515" v="16"/>
          <ac:spMkLst>
            <pc:docMk/>
            <pc:sldMk cId="2230140612" sldId="285"/>
            <ac:spMk id="2" creationId="{CAF8F16B-9DC0-453D-B816-3424EAA0375C}"/>
          </ac:spMkLst>
        </pc:spChg>
      </pc:sldChg>
      <pc:sldChg chg="modSp">
        <pc:chgData name="Wen Wu" userId="b0142d68033d2a76" providerId="LiveId" clId="{F48988DC-AB02-4A78-B080-D46AC8A651ED}" dt="2019-10-08T17:48:07.973" v="17"/>
        <pc:sldMkLst>
          <pc:docMk/>
          <pc:sldMk cId="4094732333" sldId="286"/>
        </pc:sldMkLst>
        <pc:spChg chg="mod">
          <ac:chgData name="Wen Wu" userId="b0142d68033d2a76" providerId="LiveId" clId="{F48988DC-AB02-4A78-B080-D46AC8A651ED}" dt="2019-10-08T17:48:07.973" v="17"/>
          <ac:spMkLst>
            <pc:docMk/>
            <pc:sldMk cId="4094732333" sldId="286"/>
            <ac:spMk id="2" creationId="{FB22110D-974A-4A89-87C9-3716E4639F95}"/>
          </ac:spMkLst>
        </pc:spChg>
      </pc:sldChg>
      <pc:sldChg chg="del">
        <pc:chgData name="Wen Wu" userId="b0142d68033d2a76" providerId="LiveId" clId="{F48988DC-AB02-4A78-B080-D46AC8A651ED}" dt="2019-10-08T17:48:23.357" v="21" actId="2696"/>
        <pc:sldMkLst>
          <pc:docMk/>
          <pc:sldMk cId="4147564549" sldId="287"/>
        </pc:sldMkLst>
      </pc:sldChg>
      <pc:sldChg chg="del">
        <pc:chgData name="Wen Wu" userId="b0142d68033d2a76" providerId="LiveId" clId="{F48988DC-AB02-4A78-B080-D46AC8A651ED}" dt="2019-10-08T17:48:23.401" v="22" actId="2696"/>
        <pc:sldMkLst>
          <pc:docMk/>
          <pc:sldMk cId="3310104877" sldId="288"/>
        </pc:sldMkLst>
      </pc:sldChg>
      <pc:sldChg chg="del">
        <pc:chgData name="Wen Wu" userId="b0142d68033d2a76" providerId="LiveId" clId="{F48988DC-AB02-4A78-B080-D46AC8A651ED}" dt="2019-10-08T17:48:43.472" v="25" actId="2696"/>
        <pc:sldMkLst>
          <pc:docMk/>
          <pc:sldMk cId="1854341842" sldId="289"/>
        </pc:sldMkLst>
      </pc:sldChg>
      <pc:sldChg chg="del">
        <pc:chgData name="Wen Wu" userId="b0142d68033d2a76" providerId="LiveId" clId="{F48988DC-AB02-4A78-B080-D46AC8A651ED}" dt="2019-10-08T17:48:43.518" v="26" actId="2696"/>
        <pc:sldMkLst>
          <pc:docMk/>
          <pc:sldMk cId="683524705" sldId="290"/>
        </pc:sldMkLst>
      </pc:sldChg>
      <pc:sldChg chg="del">
        <pc:chgData name="Wen Wu" userId="b0142d68033d2a76" providerId="LiveId" clId="{F48988DC-AB02-4A78-B080-D46AC8A651ED}" dt="2019-10-08T17:48:43.652" v="28" actId="2696"/>
        <pc:sldMkLst>
          <pc:docMk/>
          <pc:sldMk cId="3974219002" sldId="291"/>
        </pc:sldMkLst>
      </pc:sldChg>
      <pc:sldChg chg="modSp ord">
        <pc:chgData name="Wen Wu" userId="b0142d68033d2a76" providerId="LiveId" clId="{F48988DC-AB02-4A78-B080-D46AC8A651ED}" dt="2019-10-09T00:51:01.804" v="162" actId="207"/>
        <pc:sldMkLst>
          <pc:docMk/>
          <pc:sldMk cId="3396644887" sldId="292"/>
        </pc:sldMkLst>
        <pc:spChg chg="mod">
          <ac:chgData name="Wen Wu" userId="b0142d68033d2a76" providerId="LiveId" clId="{F48988DC-AB02-4A78-B080-D46AC8A651ED}" dt="2019-10-09T00:51:01.804" v="162" actId="207"/>
          <ac:spMkLst>
            <pc:docMk/>
            <pc:sldMk cId="3396644887" sldId="292"/>
            <ac:spMk id="2" creationId="{65F43D16-C7AE-4205-A11D-F8D45D8DC316}"/>
          </ac:spMkLst>
        </pc:spChg>
        <pc:spChg chg="mod">
          <ac:chgData name="Wen Wu" userId="b0142d68033d2a76" providerId="LiveId" clId="{F48988DC-AB02-4A78-B080-D46AC8A651ED}" dt="2019-10-08T17:53:48.328" v="97" actId="255"/>
          <ac:spMkLst>
            <pc:docMk/>
            <pc:sldMk cId="3396644887" sldId="292"/>
            <ac:spMk id="6" creationId="{DF6F251E-88F8-4BCB-ABF9-53A48D96F039}"/>
          </ac:spMkLst>
        </pc:spChg>
        <pc:spChg chg="mod">
          <ac:chgData name="Wen Wu" userId="b0142d68033d2a76" providerId="LiveId" clId="{F48988DC-AB02-4A78-B080-D46AC8A651ED}" dt="2019-10-08T17:53:22.607" v="96" actId="1076"/>
          <ac:spMkLst>
            <pc:docMk/>
            <pc:sldMk cId="3396644887" sldId="292"/>
            <ac:spMk id="9" creationId="{5D47B5E6-43B0-431C-BFF2-EE306B78F1D0}"/>
          </ac:spMkLst>
        </pc:spChg>
      </pc:sldChg>
      <pc:sldChg chg="del">
        <pc:chgData name="Wen Wu" userId="b0142d68033d2a76" providerId="LiveId" clId="{F48988DC-AB02-4A78-B080-D46AC8A651ED}" dt="2019-10-08T17:48:43.681" v="29" actId="2696"/>
        <pc:sldMkLst>
          <pc:docMk/>
          <pc:sldMk cId="10460740" sldId="293"/>
        </pc:sldMkLst>
      </pc:sldChg>
      <pc:sldChg chg="del">
        <pc:chgData name="Wen Wu" userId="b0142d68033d2a76" providerId="LiveId" clId="{F48988DC-AB02-4A78-B080-D46AC8A651ED}" dt="2019-10-08T17:48:23.298" v="19" actId="2696"/>
        <pc:sldMkLst>
          <pc:docMk/>
          <pc:sldMk cId="3500292997" sldId="294"/>
        </pc:sldMkLst>
      </pc:sldChg>
      <pc:sldChg chg="del">
        <pc:chgData name="Wen Wu" userId="b0142d68033d2a76" providerId="LiveId" clId="{F48988DC-AB02-4A78-B080-D46AC8A651ED}" dt="2019-10-08T17:48:23.435" v="23" actId="2696"/>
        <pc:sldMkLst>
          <pc:docMk/>
          <pc:sldMk cId="637678041" sldId="295"/>
        </pc:sldMkLst>
      </pc:sldChg>
      <pc:sldChg chg="del">
        <pc:chgData name="Wen Wu" userId="b0142d68033d2a76" providerId="LiveId" clId="{F48988DC-AB02-4A78-B080-D46AC8A651ED}" dt="2019-10-08T17:48:23.267" v="18" actId="2696"/>
        <pc:sldMkLst>
          <pc:docMk/>
          <pc:sldMk cId="1100339163" sldId="297"/>
        </pc:sldMkLst>
      </pc:sldChg>
      <pc:sldChg chg="del">
        <pc:chgData name="Wen Wu" userId="b0142d68033d2a76" providerId="LiveId" clId="{F48988DC-AB02-4A78-B080-D46AC8A651ED}" dt="2019-10-08T17:48:23.476" v="24" actId="2696"/>
        <pc:sldMkLst>
          <pc:docMk/>
          <pc:sldMk cId="138112037" sldId="300"/>
        </pc:sldMkLst>
      </pc:sldChg>
      <pc:sldChg chg="del">
        <pc:chgData name="Wen Wu" userId="b0142d68033d2a76" providerId="LiveId" clId="{F48988DC-AB02-4A78-B080-D46AC8A651ED}" dt="2019-10-08T17:48:43.596" v="27" actId="2696"/>
        <pc:sldMkLst>
          <pc:docMk/>
          <pc:sldMk cId="3987215388" sldId="303"/>
        </pc:sldMkLst>
      </pc:sldChg>
      <pc:sldChg chg="del">
        <pc:chgData name="Wen Wu" userId="b0142d68033d2a76" providerId="LiveId" clId="{F48988DC-AB02-4A78-B080-D46AC8A651ED}" dt="2019-10-08T17:48:43.705" v="30" actId="2696"/>
        <pc:sldMkLst>
          <pc:docMk/>
          <pc:sldMk cId="1897356491" sldId="304"/>
        </pc:sldMkLst>
      </pc:sldChg>
      <pc:sldChg chg="del">
        <pc:chgData name="Wen Wu" userId="b0142d68033d2a76" providerId="LiveId" clId="{F48988DC-AB02-4A78-B080-D46AC8A651ED}" dt="2019-10-08T17:48:23.321" v="20" actId="2696"/>
        <pc:sldMkLst>
          <pc:docMk/>
          <pc:sldMk cId="4282588450" sldId="305"/>
        </pc:sldMkLst>
      </pc:sldChg>
      <pc:sldChg chg="addSp modSp ord modAnim">
        <pc:chgData name="Wen Wu" userId="b0142d68033d2a76" providerId="LiveId" clId="{F48988DC-AB02-4A78-B080-D46AC8A651ED}" dt="2019-10-09T04:42:07.172" v="600" actId="1076"/>
        <pc:sldMkLst>
          <pc:docMk/>
          <pc:sldMk cId="3621829938" sldId="307"/>
        </pc:sldMkLst>
        <pc:spChg chg="add mod">
          <ac:chgData name="Wen Wu" userId="b0142d68033d2a76" providerId="LiveId" clId="{F48988DC-AB02-4A78-B080-D46AC8A651ED}" dt="2019-10-09T02:36:28.149" v="489" actId="1076"/>
          <ac:spMkLst>
            <pc:docMk/>
            <pc:sldMk cId="3621829938" sldId="307"/>
            <ac:spMk id="2" creationId="{6D68ED3B-E25B-4165-8A36-6258262EFF36}"/>
          </ac:spMkLst>
        </pc:spChg>
        <pc:spChg chg="mod">
          <ac:chgData name="Wen Wu" userId="b0142d68033d2a76" providerId="LiveId" clId="{F48988DC-AB02-4A78-B080-D46AC8A651ED}" dt="2019-10-09T04:42:07.172" v="600" actId="1076"/>
          <ac:spMkLst>
            <pc:docMk/>
            <pc:sldMk cId="3621829938" sldId="307"/>
            <ac:spMk id="3" creationId="{4728B415-F422-4164-AE6B-455CA85ED4FD}"/>
          </ac:spMkLst>
        </pc:spChg>
        <pc:spChg chg="add mod">
          <ac:chgData name="Wen Wu" userId="b0142d68033d2a76" providerId="LiveId" clId="{F48988DC-AB02-4A78-B080-D46AC8A651ED}" dt="2019-10-09T04:41:59.905" v="599" actId="1076"/>
          <ac:spMkLst>
            <pc:docMk/>
            <pc:sldMk cId="3621829938" sldId="307"/>
            <ac:spMk id="5" creationId="{EDC32E23-7002-464F-9ACF-E749E7B4FA92}"/>
          </ac:spMkLst>
        </pc:spChg>
        <pc:picChg chg="add mod">
          <ac:chgData name="Wen Wu" userId="b0142d68033d2a76" providerId="LiveId" clId="{F48988DC-AB02-4A78-B080-D46AC8A651ED}" dt="2019-10-09T04:41:45.895" v="597" actId="1076"/>
          <ac:picMkLst>
            <pc:docMk/>
            <pc:sldMk cId="3621829938" sldId="307"/>
            <ac:picMk id="1026" creationId="{928F2819-F9F4-49F2-AD6C-928C3DE8D328}"/>
          </ac:picMkLst>
        </pc:picChg>
      </pc:sldChg>
      <pc:sldChg chg="modSp add">
        <pc:chgData name="Wen Wu" userId="b0142d68033d2a76" providerId="LiveId" clId="{F48988DC-AB02-4A78-B080-D46AC8A651ED}" dt="2019-10-09T04:45:05.956" v="629" actId="14100"/>
        <pc:sldMkLst>
          <pc:docMk/>
          <pc:sldMk cId="74354696" sldId="308"/>
        </pc:sldMkLst>
        <pc:spChg chg="mod">
          <ac:chgData name="Wen Wu" userId="b0142d68033d2a76" providerId="LiveId" clId="{F48988DC-AB02-4A78-B080-D46AC8A651ED}" dt="2019-10-09T04:44:45.605" v="626"/>
          <ac:spMkLst>
            <pc:docMk/>
            <pc:sldMk cId="74354696" sldId="308"/>
            <ac:spMk id="2" creationId="{10E25618-78C1-4476-9B0B-B527C900B8E4}"/>
          </ac:spMkLst>
        </pc:spChg>
        <pc:spChg chg="mod">
          <ac:chgData name="Wen Wu" userId="b0142d68033d2a76" providerId="LiveId" clId="{F48988DC-AB02-4A78-B080-D46AC8A651ED}" dt="2019-10-09T04:45:05.956" v="629" actId="14100"/>
          <ac:spMkLst>
            <pc:docMk/>
            <pc:sldMk cId="74354696" sldId="308"/>
            <ac:spMk id="3" creationId="{5A278854-AD67-4888-BD3F-DF29EE92C3BA}"/>
          </ac:spMkLst>
        </pc:spChg>
      </pc:sldChg>
      <pc:sldChg chg="modSp add">
        <pc:chgData name="Wen Wu" userId="b0142d68033d2a76" providerId="LiveId" clId="{F48988DC-AB02-4A78-B080-D46AC8A651ED}" dt="2019-10-09T00:55:09.304" v="174" actId="14100"/>
        <pc:sldMkLst>
          <pc:docMk/>
          <pc:sldMk cId="3891550988" sldId="309"/>
        </pc:sldMkLst>
        <pc:spChg chg="mod">
          <ac:chgData name="Wen Wu" userId="b0142d68033d2a76" providerId="LiveId" clId="{F48988DC-AB02-4A78-B080-D46AC8A651ED}" dt="2019-10-09T00:55:09.304" v="174" actId="14100"/>
          <ac:spMkLst>
            <pc:docMk/>
            <pc:sldMk cId="3891550988" sldId="309"/>
            <ac:spMk id="2" creationId="{B400FB4D-1994-4A00-BA43-FCDBAB8C2269}"/>
          </ac:spMkLst>
        </pc:spChg>
      </pc:sldChg>
      <pc:sldChg chg="modSp add">
        <pc:chgData name="Wen Wu" userId="b0142d68033d2a76" providerId="LiveId" clId="{F48988DC-AB02-4A78-B080-D46AC8A651ED}" dt="2019-10-09T00:55:00.985" v="173" actId="14100"/>
        <pc:sldMkLst>
          <pc:docMk/>
          <pc:sldMk cId="3276865296" sldId="310"/>
        </pc:sldMkLst>
        <pc:spChg chg="mod">
          <ac:chgData name="Wen Wu" userId="b0142d68033d2a76" providerId="LiveId" clId="{F48988DC-AB02-4A78-B080-D46AC8A651ED}" dt="2019-10-09T00:55:00.985" v="173" actId="14100"/>
          <ac:spMkLst>
            <pc:docMk/>
            <pc:sldMk cId="3276865296" sldId="310"/>
            <ac:spMk id="2" creationId="{26135BDE-8E50-4B8D-A95F-5CDB0E7360C2}"/>
          </ac:spMkLst>
        </pc:spChg>
      </pc:sldChg>
      <pc:sldChg chg="modSp add">
        <pc:chgData name="Wen Wu" userId="b0142d68033d2a76" providerId="LiveId" clId="{F48988DC-AB02-4A78-B080-D46AC8A651ED}" dt="2019-10-09T00:56:11.155" v="182" actId="14100"/>
        <pc:sldMkLst>
          <pc:docMk/>
          <pc:sldMk cId="1421019813" sldId="311"/>
        </pc:sldMkLst>
        <pc:spChg chg="mod">
          <ac:chgData name="Wen Wu" userId="b0142d68033d2a76" providerId="LiveId" clId="{F48988DC-AB02-4A78-B080-D46AC8A651ED}" dt="2019-10-09T00:56:11.155" v="182" actId="14100"/>
          <ac:spMkLst>
            <pc:docMk/>
            <pc:sldMk cId="1421019813" sldId="311"/>
            <ac:spMk id="2" creationId="{C1D10705-EDE7-4216-ADA5-C133837FDA40}"/>
          </ac:spMkLst>
        </pc:spChg>
      </pc:sldChg>
      <pc:sldChg chg="modSp add">
        <pc:chgData name="Wen Wu" userId="b0142d68033d2a76" providerId="LiveId" clId="{F48988DC-AB02-4A78-B080-D46AC8A651ED}" dt="2019-10-09T00:57:35.057" v="186" actId="113"/>
        <pc:sldMkLst>
          <pc:docMk/>
          <pc:sldMk cId="2170339004" sldId="312"/>
        </pc:sldMkLst>
        <pc:spChg chg="mod">
          <ac:chgData name="Wen Wu" userId="b0142d68033d2a76" providerId="LiveId" clId="{F48988DC-AB02-4A78-B080-D46AC8A651ED}" dt="2019-10-09T00:57:35.057" v="186" actId="113"/>
          <ac:spMkLst>
            <pc:docMk/>
            <pc:sldMk cId="2170339004" sldId="312"/>
            <ac:spMk id="2" creationId="{E5B4F148-6427-4EA9-88C3-05CB63C8DDC0}"/>
          </ac:spMkLst>
        </pc:spChg>
      </pc:sldChg>
      <pc:sldChg chg="modSp add">
        <pc:chgData name="Wen Wu" userId="b0142d68033d2a76" providerId="LiveId" clId="{F48988DC-AB02-4A78-B080-D46AC8A651ED}" dt="2019-10-09T00:58:35.332" v="196" actId="113"/>
        <pc:sldMkLst>
          <pc:docMk/>
          <pc:sldMk cId="1449632929" sldId="313"/>
        </pc:sldMkLst>
        <pc:spChg chg="mod">
          <ac:chgData name="Wen Wu" userId="b0142d68033d2a76" providerId="LiveId" clId="{F48988DC-AB02-4A78-B080-D46AC8A651ED}" dt="2019-10-09T00:58:35.332" v="196" actId="113"/>
          <ac:spMkLst>
            <pc:docMk/>
            <pc:sldMk cId="1449632929" sldId="313"/>
            <ac:spMk id="2" creationId="{3218AE7E-51A3-4A44-9378-ED7D04E8EF68}"/>
          </ac:spMkLst>
        </pc:spChg>
      </pc:sldChg>
      <pc:sldChg chg="modSp add">
        <pc:chgData name="Wen Wu" userId="b0142d68033d2a76" providerId="LiveId" clId="{F48988DC-AB02-4A78-B080-D46AC8A651ED}" dt="2019-10-09T00:58:25.521" v="195" actId="113"/>
        <pc:sldMkLst>
          <pc:docMk/>
          <pc:sldMk cId="2822029963" sldId="314"/>
        </pc:sldMkLst>
        <pc:spChg chg="mod">
          <ac:chgData name="Wen Wu" userId="b0142d68033d2a76" providerId="LiveId" clId="{F48988DC-AB02-4A78-B080-D46AC8A651ED}" dt="2019-10-09T00:58:25.521" v="195" actId="113"/>
          <ac:spMkLst>
            <pc:docMk/>
            <pc:sldMk cId="2822029963" sldId="314"/>
            <ac:spMk id="2" creationId="{98EF834C-C87A-4FF7-810A-A303ADCB544A}"/>
          </ac:spMkLst>
        </pc:spChg>
      </pc:sldChg>
    </pc:docChg>
  </pc:docChgLst>
  <pc:docChgLst>
    <pc:chgData name="Wen Wu" userId="b0142d68033d2a76" providerId="LiveId" clId="{1FCCD862-255B-43C3-9D5F-4B240720285C}"/>
    <pc:docChg chg="undo custSel mod addSld delSld modSld sldOrd">
      <pc:chgData name="Wen Wu" userId="b0142d68033d2a76" providerId="LiveId" clId="{1FCCD862-255B-43C3-9D5F-4B240720285C}" dt="2019-10-13T21:07:30.401" v="3263" actId="1038"/>
      <pc:docMkLst>
        <pc:docMk/>
      </pc:docMkLst>
      <pc:sldChg chg="addSp delSp modSp add">
        <pc:chgData name="Wen Wu" userId="b0142d68033d2a76" providerId="LiveId" clId="{1FCCD862-255B-43C3-9D5F-4B240720285C}" dt="2019-10-13T21:07:30.401" v="3263" actId="1038"/>
        <pc:sldMkLst>
          <pc:docMk/>
          <pc:sldMk cId="1923316430" sldId="282"/>
        </pc:sldMkLst>
        <pc:spChg chg="add mod ord">
          <ac:chgData name="Wen Wu" userId="b0142d68033d2a76" providerId="LiveId" clId="{1FCCD862-255B-43C3-9D5F-4B240720285C}" dt="2019-10-12T20:40:39.372" v="2560" actId="1038"/>
          <ac:spMkLst>
            <pc:docMk/>
            <pc:sldMk cId="1923316430" sldId="282"/>
            <ac:spMk id="3" creationId="{79DC9308-0837-45BC-923A-D75FA9204A48}"/>
          </ac:spMkLst>
        </pc:spChg>
        <pc:spChg chg="mod">
          <ac:chgData name="Wen Wu" userId="b0142d68033d2a76" providerId="LiveId" clId="{1FCCD862-255B-43C3-9D5F-4B240720285C}" dt="2019-10-10T05:21:32.405" v="1682" actId="1076"/>
          <ac:spMkLst>
            <pc:docMk/>
            <pc:sldMk cId="1923316430" sldId="282"/>
            <ac:spMk id="4" creationId="{960EFFBD-4BF5-47FB-B14B-5FB863828876}"/>
          </ac:spMkLst>
        </pc:spChg>
        <pc:spChg chg="mod">
          <ac:chgData name="Wen Wu" userId="b0142d68033d2a76" providerId="LiveId" clId="{1FCCD862-255B-43C3-9D5F-4B240720285C}" dt="2019-10-10T05:21:23.291" v="1681" actId="1076"/>
          <ac:spMkLst>
            <pc:docMk/>
            <pc:sldMk cId="1923316430" sldId="282"/>
            <ac:spMk id="5" creationId="{F7308FDE-E6F8-4C4B-B001-802AFB28765A}"/>
          </ac:spMkLst>
        </pc:spChg>
        <pc:spChg chg="mod">
          <ac:chgData name="Wen Wu" userId="b0142d68033d2a76" providerId="LiveId" clId="{1FCCD862-255B-43C3-9D5F-4B240720285C}" dt="2019-10-10T05:21:18.161" v="1680" actId="1076"/>
          <ac:spMkLst>
            <pc:docMk/>
            <pc:sldMk cId="1923316430" sldId="282"/>
            <ac:spMk id="6" creationId="{4FBD7693-427A-488B-B244-4B49931DC4B1}"/>
          </ac:spMkLst>
        </pc:spChg>
        <pc:spChg chg="mod">
          <ac:chgData name="Wen Wu" userId="b0142d68033d2a76" providerId="LiveId" clId="{1FCCD862-255B-43C3-9D5F-4B240720285C}" dt="2019-10-10T05:27:36.516" v="1712" actId="1076"/>
          <ac:spMkLst>
            <pc:docMk/>
            <pc:sldMk cId="1923316430" sldId="282"/>
            <ac:spMk id="8" creationId="{9B1AECF5-2F49-4D63-B7AD-C5AD72FBD8FB}"/>
          </ac:spMkLst>
        </pc:spChg>
        <pc:spChg chg="mod">
          <ac:chgData name="Wen Wu" userId="b0142d68033d2a76" providerId="LiveId" clId="{1FCCD862-255B-43C3-9D5F-4B240720285C}" dt="2019-10-10T05:27:39.878" v="1713" actId="1076"/>
          <ac:spMkLst>
            <pc:docMk/>
            <pc:sldMk cId="1923316430" sldId="282"/>
            <ac:spMk id="9" creationId="{741E8F66-650A-428F-A845-5F25C6C2B432}"/>
          </ac:spMkLst>
        </pc:spChg>
        <pc:spChg chg="mod">
          <ac:chgData name="Wen Wu" userId="b0142d68033d2a76" providerId="LiveId" clId="{1FCCD862-255B-43C3-9D5F-4B240720285C}" dt="2019-10-10T05:09:28.400" v="1452" actId="1076"/>
          <ac:spMkLst>
            <pc:docMk/>
            <pc:sldMk cId="1923316430" sldId="282"/>
            <ac:spMk id="10" creationId="{A6A2BF35-6121-4232-B0BF-CA40D011FF09}"/>
          </ac:spMkLst>
        </pc:spChg>
        <pc:spChg chg="mod">
          <ac:chgData name="Wen Wu" userId="b0142d68033d2a76" providerId="LiveId" clId="{1FCCD862-255B-43C3-9D5F-4B240720285C}" dt="2019-10-12T20:40:28.959" v="2533" actId="14100"/>
          <ac:spMkLst>
            <pc:docMk/>
            <pc:sldMk cId="1923316430" sldId="282"/>
            <ac:spMk id="11" creationId="{093FA4BB-1EF4-4E1A-96F4-2DAB6A72D218}"/>
          </ac:spMkLst>
        </pc:spChg>
        <pc:spChg chg="add del mod">
          <ac:chgData name="Wen Wu" userId="b0142d68033d2a76" providerId="LiveId" clId="{1FCCD862-255B-43C3-9D5F-4B240720285C}" dt="2019-10-12T20:38:11.277" v="2525"/>
          <ac:spMkLst>
            <pc:docMk/>
            <pc:sldMk cId="1923316430" sldId="282"/>
            <ac:spMk id="15" creationId="{EDA87D1E-C9F9-4366-81C5-3E1B80A2D664}"/>
          </ac:spMkLst>
        </pc:spChg>
        <pc:spChg chg="mod">
          <ac:chgData name="Wen Wu" userId="b0142d68033d2a76" providerId="LiveId" clId="{1FCCD862-255B-43C3-9D5F-4B240720285C}" dt="2019-10-10T05:26:33.913" v="1709" actId="14100"/>
          <ac:spMkLst>
            <pc:docMk/>
            <pc:sldMk cId="1923316430" sldId="282"/>
            <ac:spMk id="20" creationId="{031F5D50-4DB7-4B78-97F6-E12FF1C68C35}"/>
          </ac:spMkLst>
        </pc:spChg>
        <pc:spChg chg="mod">
          <ac:chgData name="Wen Wu" userId="b0142d68033d2a76" providerId="LiveId" clId="{1FCCD862-255B-43C3-9D5F-4B240720285C}" dt="2019-10-10T05:26:51.479" v="1711" actId="688"/>
          <ac:spMkLst>
            <pc:docMk/>
            <pc:sldMk cId="1923316430" sldId="282"/>
            <ac:spMk id="22" creationId="{8769D4ED-EF21-4727-8C83-01B4F2A40540}"/>
          </ac:spMkLst>
        </pc:spChg>
        <pc:spChg chg="add mod">
          <ac:chgData name="Wen Wu" userId="b0142d68033d2a76" providerId="LiveId" clId="{1FCCD862-255B-43C3-9D5F-4B240720285C}" dt="2019-10-11T02:49:25.137" v="1853"/>
          <ac:spMkLst>
            <pc:docMk/>
            <pc:sldMk cId="1923316430" sldId="282"/>
            <ac:spMk id="23" creationId="{B5B5BC31-55FC-47DE-9F5A-B2F440C5BDE4}"/>
          </ac:spMkLst>
        </pc:spChg>
        <pc:spChg chg="add mod">
          <ac:chgData name="Wen Wu" userId="b0142d68033d2a76" providerId="LiveId" clId="{1FCCD862-255B-43C3-9D5F-4B240720285C}" dt="2019-10-13T21:07:22.017" v="3260" actId="1076"/>
          <ac:spMkLst>
            <pc:docMk/>
            <pc:sldMk cId="1923316430" sldId="282"/>
            <ac:spMk id="25" creationId="{0154DD48-8F40-46BE-83E2-9800B0E96FDB}"/>
          </ac:spMkLst>
        </pc:spChg>
        <pc:grpChg chg="add mod">
          <ac:chgData name="Wen Wu" userId="b0142d68033d2a76" providerId="LiveId" clId="{1FCCD862-255B-43C3-9D5F-4B240720285C}" dt="2019-10-12T20:40:39.372" v="2560" actId="1038"/>
          <ac:grpSpMkLst>
            <pc:docMk/>
            <pc:sldMk cId="1923316430" sldId="282"/>
            <ac:grpSpMk id="2" creationId="{C7903667-2A93-47AB-B36A-C5CD15B18476}"/>
          </ac:grpSpMkLst>
        </pc:grpChg>
        <pc:grpChg chg="mod">
          <ac:chgData name="Wen Wu" userId="b0142d68033d2a76" providerId="LiveId" clId="{1FCCD862-255B-43C3-9D5F-4B240720285C}" dt="2019-10-10T05:07:43.953" v="1444" actId="164"/>
          <ac:grpSpMkLst>
            <pc:docMk/>
            <pc:sldMk cId="1923316430" sldId="282"/>
            <ac:grpSpMk id="21" creationId="{4A6B7153-D517-4A09-8873-F59B61B2ED4F}"/>
          </ac:grpSpMkLst>
        </pc:grpChg>
        <pc:picChg chg="add del mod ord">
          <ac:chgData name="Wen Wu" userId="b0142d68033d2a76" providerId="LiveId" clId="{1FCCD862-255B-43C3-9D5F-4B240720285C}" dt="2019-10-12T20:38:04.297" v="2524" actId="478"/>
          <ac:picMkLst>
            <pc:docMk/>
            <pc:sldMk cId="1923316430" sldId="282"/>
            <ac:picMk id="16" creationId="{6525BC6F-4457-484D-AA84-55088CDC55AC}"/>
          </ac:picMkLst>
        </pc:picChg>
        <pc:picChg chg="add mod ord">
          <ac:chgData name="Wen Wu" userId="b0142d68033d2a76" providerId="LiveId" clId="{1FCCD862-255B-43C3-9D5F-4B240720285C}" dt="2019-10-13T21:06:26.885" v="3252" actId="167"/>
          <ac:picMkLst>
            <pc:docMk/>
            <pc:sldMk cId="1923316430" sldId="282"/>
            <ac:picMk id="24" creationId="{936DEB79-4AEF-4D5B-87CA-A466C0FFE682}"/>
          </ac:picMkLst>
        </pc:picChg>
        <pc:cxnChg chg="mod">
          <ac:chgData name="Wen Wu" userId="b0142d68033d2a76" providerId="LiveId" clId="{1FCCD862-255B-43C3-9D5F-4B240720285C}" dt="2019-10-10T05:19:35.066" v="1625" actId="14100"/>
          <ac:cxnSpMkLst>
            <pc:docMk/>
            <pc:sldMk cId="1923316430" sldId="282"/>
            <ac:cxnSpMk id="7" creationId="{04D65CE9-D614-49E0-BE18-A0BB0672599D}"/>
          </ac:cxnSpMkLst>
        </pc:cxnChg>
        <pc:cxnChg chg="mod">
          <ac:chgData name="Wen Wu" userId="b0142d68033d2a76" providerId="LiveId" clId="{1FCCD862-255B-43C3-9D5F-4B240720285C}" dt="2019-10-10T05:19:42.087" v="1626" actId="14100"/>
          <ac:cxnSpMkLst>
            <pc:docMk/>
            <pc:sldMk cId="1923316430" sldId="282"/>
            <ac:cxnSpMk id="12" creationId="{DC03726A-FA04-47E8-9884-500CA5ADC7A4}"/>
          </ac:cxnSpMkLst>
        </pc:cxnChg>
        <pc:cxnChg chg="add mod">
          <ac:chgData name="Wen Wu" userId="b0142d68033d2a76" providerId="LiveId" clId="{1FCCD862-255B-43C3-9D5F-4B240720285C}" dt="2019-10-13T21:07:30.401" v="3263" actId="1038"/>
          <ac:cxnSpMkLst>
            <pc:docMk/>
            <pc:sldMk cId="1923316430" sldId="282"/>
            <ac:cxnSpMk id="26" creationId="{AE2506E3-2249-44AE-B3AC-96D725F5277F}"/>
          </ac:cxnSpMkLst>
        </pc:cxnChg>
      </pc:sldChg>
      <pc:sldChg chg="modSp add ord">
        <pc:chgData name="Wen Wu" userId="b0142d68033d2a76" providerId="LiveId" clId="{1FCCD862-255B-43C3-9D5F-4B240720285C}" dt="2019-10-12T23:37:33.016" v="3146" actId="207"/>
        <pc:sldMkLst>
          <pc:docMk/>
          <pc:sldMk cId="677073166" sldId="283"/>
        </pc:sldMkLst>
        <pc:spChg chg="mod">
          <ac:chgData name="Wen Wu" userId="b0142d68033d2a76" providerId="LiveId" clId="{1FCCD862-255B-43C3-9D5F-4B240720285C}" dt="2019-10-12T23:37:33.016" v="3146" actId="207"/>
          <ac:spMkLst>
            <pc:docMk/>
            <pc:sldMk cId="677073166" sldId="283"/>
            <ac:spMk id="5" creationId="{1D8252C6-B91D-4698-BC2B-0D7CA13E14EA}"/>
          </ac:spMkLst>
        </pc:spChg>
      </pc:sldChg>
      <pc:sldChg chg="modSp">
        <pc:chgData name="Wen Wu" userId="b0142d68033d2a76" providerId="LiveId" clId="{1FCCD862-255B-43C3-9D5F-4B240720285C}" dt="2019-10-12T22:11:50.327" v="2685" actId="20577"/>
        <pc:sldMkLst>
          <pc:docMk/>
          <pc:sldMk cId="2230140612" sldId="285"/>
        </pc:sldMkLst>
        <pc:spChg chg="mod">
          <ac:chgData name="Wen Wu" userId="b0142d68033d2a76" providerId="LiveId" clId="{1FCCD862-255B-43C3-9D5F-4B240720285C}" dt="2019-10-12T22:11:50.327" v="2685" actId="20577"/>
          <ac:spMkLst>
            <pc:docMk/>
            <pc:sldMk cId="2230140612" sldId="285"/>
            <ac:spMk id="2" creationId="{CAF8F16B-9DC0-453D-B816-3424EAA0375C}"/>
          </ac:spMkLst>
        </pc:spChg>
      </pc:sldChg>
      <pc:sldChg chg="addSp modSp ord modAnim">
        <pc:chgData name="Wen Wu" userId="b0142d68033d2a76" providerId="LiveId" clId="{1FCCD862-255B-43C3-9D5F-4B240720285C}" dt="2019-10-12T23:38:01.906" v="3147"/>
        <pc:sldMkLst>
          <pc:docMk/>
          <pc:sldMk cId="3396644887" sldId="292"/>
        </pc:sldMkLst>
        <pc:spChg chg="mod">
          <ac:chgData name="Wen Wu" userId="b0142d68033d2a76" providerId="LiveId" clId="{1FCCD862-255B-43C3-9D5F-4B240720285C}" dt="2019-10-10T17:30:13.327" v="1754" actId="1076"/>
          <ac:spMkLst>
            <pc:docMk/>
            <pc:sldMk cId="3396644887" sldId="292"/>
            <ac:spMk id="2" creationId="{65F43D16-C7AE-4205-A11D-F8D45D8DC316}"/>
          </ac:spMkLst>
        </pc:spChg>
        <pc:spChg chg="add">
          <ac:chgData name="Wen Wu" userId="b0142d68033d2a76" providerId="LiveId" clId="{1FCCD862-255B-43C3-9D5F-4B240720285C}" dt="2019-10-12T23:38:01.906" v="3147"/>
          <ac:spMkLst>
            <pc:docMk/>
            <pc:sldMk cId="3396644887" sldId="292"/>
            <ac:spMk id="10" creationId="{F0F06E8A-ED0C-487F-9146-1C276786DF94}"/>
          </ac:spMkLst>
        </pc:spChg>
        <pc:spChg chg="add">
          <ac:chgData name="Wen Wu" userId="b0142d68033d2a76" providerId="LiveId" clId="{1FCCD862-255B-43C3-9D5F-4B240720285C}" dt="2019-10-12T23:38:01.906" v="3147"/>
          <ac:spMkLst>
            <pc:docMk/>
            <pc:sldMk cId="3396644887" sldId="292"/>
            <ac:spMk id="11" creationId="{C2C79217-D134-43DA-BF58-1CD522F488C1}"/>
          </ac:spMkLst>
        </pc:spChg>
        <pc:spChg chg="add">
          <ac:chgData name="Wen Wu" userId="b0142d68033d2a76" providerId="LiveId" clId="{1FCCD862-255B-43C3-9D5F-4B240720285C}" dt="2019-10-12T23:38:01.906" v="3147"/>
          <ac:spMkLst>
            <pc:docMk/>
            <pc:sldMk cId="3396644887" sldId="292"/>
            <ac:spMk id="12" creationId="{29F438E6-BC42-4F56-9FF4-34322AA732EB}"/>
          </ac:spMkLst>
        </pc:spChg>
      </pc:sldChg>
      <pc:sldChg chg="add del ord">
        <pc:chgData name="Wen Wu" userId="b0142d68033d2a76" providerId="LiveId" clId="{1FCCD862-255B-43C3-9D5F-4B240720285C}" dt="2019-10-13T05:46:36.823" v="3155"/>
        <pc:sldMkLst>
          <pc:docMk/>
          <pc:sldMk cId="3987215388" sldId="303"/>
        </pc:sldMkLst>
      </pc:sldChg>
      <pc:sldChg chg="add">
        <pc:chgData name="Wen Wu" userId="b0142d68033d2a76" providerId="LiveId" clId="{1FCCD862-255B-43C3-9D5F-4B240720285C}" dt="2019-10-13T05:48:59.879" v="3157"/>
        <pc:sldMkLst>
          <pc:docMk/>
          <pc:sldMk cId="768299926" sldId="307"/>
        </pc:sldMkLst>
      </pc:sldChg>
      <pc:sldChg chg="modSp del">
        <pc:chgData name="Wen Wu" userId="b0142d68033d2a76" providerId="LiveId" clId="{1FCCD862-255B-43C3-9D5F-4B240720285C}" dt="2019-10-13T05:48:56.773" v="3156" actId="2696"/>
        <pc:sldMkLst>
          <pc:docMk/>
          <pc:sldMk cId="3621829938" sldId="307"/>
        </pc:sldMkLst>
        <pc:spChg chg="mod">
          <ac:chgData name="Wen Wu" userId="b0142d68033d2a76" providerId="LiveId" clId="{1FCCD862-255B-43C3-9D5F-4B240720285C}" dt="2019-10-12T19:59:19.719" v="2307" actId="1076"/>
          <ac:spMkLst>
            <pc:docMk/>
            <pc:sldMk cId="3621829938" sldId="307"/>
            <ac:spMk id="2" creationId="{6D68ED3B-E25B-4165-8A36-6258262EFF36}"/>
          </ac:spMkLst>
        </pc:spChg>
        <pc:spChg chg="mod">
          <ac:chgData name="Wen Wu" userId="b0142d68033d2a76" providerId="LiveId" clId="{1FCCD862-255B-43C3-9D5F-4B240720285C}" dt="2019-10-12T19:59:02.627" v="2271" actId="1076"/>
          <ac:spMkLst>
            <pc:docMk/>
            <pc:sldMk cId="3621829938" sldId="307"/>
            <ac:spMk id="3" creationId="{4728B415-F422-4164-AE6B-455CA85ED4FD}"/>
          </ac:spMkLst>
        </pc:spChg>
        <pc:spChg chg="mod">
          <ac:chgData name="Wen Wu" userId="b0142d68033d2a76" providerId="LiveId" clId="{1FCCD862-255B-43C3-9D5F-4B240720285C}" dt="2019-10-12T19:59:14.810" v="2306" actId="1035"/>
          <ac:spMkLst>
            <pc:docMk/>
            <pc:sldMk cId="3621829938" sldId="307"/>
            <ac:spMk id="5" creationId="{EDC32E23-7002-464F-9ACF-E749E7B4FA92}"/>
          </ac:spMkLst>
        </pc:spChg>
        <pc:picChg chg="mod">
          <ac:chgData name="Wen Wu" userId="b0142d68033d2a76" providerId="LiveId" clId="{1FCCD862-255B-43C3-9D5F-4B240720285C}" dt="2019-10-12T19:59:14.810" v="2306" actId="1035"/>
          <ac:picMkLst>
            <pc:docMk/>
            <pc:sldMk cId="3621829938" sldId="307"/>
            <ac:picMk id="1026" creationId="{928F2819-F9F4-49F2-AD6C-928C3DE8D328}"/>
          </ac:picMkLst>
        </pc:picChg>
      </pc:sldChg>
      <pc:sldChg chg="modSp">
        <pc:chgData name="Wen Wu" userId="b0142d68033d2a76" providerId="LiveId" clId="{1FCCD862-255B-43C3-9D5F-4B240720285C}" dt="2019-10-12T23:40:27.601" v="3152" actId="20577"/>
        <pc:sldMkLst>
          <pc:docMk/>
          <pc:sldMk cId="74354696" sldId="308"/>
        </pc:sldMkLst>
        <pc:spChg chg="mod">
          <ac:chgData name="Wen Wu" userId="b0142d68033d2a76" providerId="LiveId" clId="{1FCCD862-255B-43C3-9D5F-4B240720285C}" dt="2019-10-09T18:43:16.410" v="48" actId="1076"/>
          <ac:spMkLst>
            <pc:docMk/>
            <pc:sldMk cId="74354696" sldId="308"/>
            <ac:spMk id="2" creationId="{10E25618-78C1-4476-9B0B-B527C900B8E4}"/>
          </ac:spMkLst>
        </pc:spChg>
        <pc:spChg chg="mod">
          <ac:chgData name="Wen Wu" userId="b0142d68033d2a76" providerId="LiveId" clId="{1FCCD862-255B-43C3-9D5F-4B240720285C}" dt="2019-10-12T23:40:27.601" v="3152" actId="20577"/>
          <ac:spMkLst>
            <pc:docMk/>
            <pc:sldMk cId="74354696" sldId="308"/>
            <ac:spMk id="3" creationId="{5A278854-AD67-4888-BD3F-DF29EE92C3BA}"/>
          </ac:spMkLst>
        </pc:spChg>
      </pc:sldChg>
      <pc:sldChg chg="add del">
        <pc:chgData name="Wen Wu" userId="b0142d68033d2a76" providerId="LiveId" clId="{1FCCD862-255B-43C3-9D5F-4B240720285C}" dt="2019-10-12T23:24:13.735" v="3055" actId="2696"/>
        <pc:sldMkLst>
          <pc:docMk/>
          <pc:sldMk cId="513934096" sldId="309"/>
        </pc:sldMkLst>
      </pc:sldChg>
      <pc:sldChg chg="modSp del">
        <pc:chgData name="Wen Wu" userId="b0142d68033d2a76" providerId="LiveId" clId="{1FCCD862-255B-43C3-9D5F-4B240720285C}" dt="2019-10-12T23:06:42.138" v="2949" actId="2696"/>
        <pc:sldMkLst>
          <pc:docMk/>
          <pc:sldMk cId="3891550988" sldId="309"/>
        </pc:sldMkLst>
        <pc:spChg chg="mod">
          <ac:chgData name="Wen Wu" userId="b0142d68033d2a76" providerId="LiveId" clId="{1FCCD862-255B-43C3-9D5F-4B240720285C}" dt="2019-10-09T20:33:21.824" v="676"/>
          <ac:spMkLst>
            <pc:docMk/>
            <pc:sldMk cId="3891550988" sldId="309"/>
            <ac:spMk id="2" creationId="{B400FB4D-1994-4A00-BA43-FCDBAB8C2269}"/>
          </ac:spMkLst>
        </pc:spChg>
        <pc:spChg chg="mod">
          <ac:chgData name="Wen Wu" userId="b0142d68033d2a76" providerId="LiveId" clId="{1FCCD862-255B-43C3-9D5F-4B240720285C}" dt="2019-10-12T19:57:09.213" v="2247" actId="255"/>
          <ac:spMkLst>
            <pc:docMk/>
            <pc:sldMk cId="3891550988" sldId="309"/>
            <ac:spMk id="3" creationId="{7877A141-5B51-41BE-9652-DD19C4653B13}"/>
          </ac:spMkLst>
        </pc:spChg>
      </pc:sldChg>
      <pc:sldChg chg="addSp modSp ord">
        <pc:chgData name="Wen Wu" userId="b0142d68033d2a76" providerId="LiveId" clId="{1FCCD862-255B-43C3-9D5F-4B240720285C}" dt="2019-10-13T16:08:24.870" v="3226" actId="1076"/>
        <pc:sldMkLst>
          <pc:docMk/>
          <pc:sldMk cId="3276865296" sldId="310"/>
        </pc:sldMkLst>
        <pc:spChg chg="mod">
          <ac:chgData name="Wen Wu" userId="b0142d68033d2a76" providerId="LiveId" clId="{1FCCD862-255B-43C3-9D5F-4B240720285C}" dt="2019-10-13T16:08:24.870" v="3226" actId="1076"/>
          <ac:spMkLst>
            <pc:docMk/>
            <pc:sldMk cId="3276865296" sldId="310"/>
            <ac:spMk id="2" creationId="{26135BDE-8E50-4B8D-A95F-5CDB0E7360C2}"/>
          </ac:spMkLst>
        </pc:spChg>
        <pc:spChg chg="mod">
          <ac:chgData name="Wen Wu" userId="b0142d68033d2a76" providerId="LiveId" clId="{1FCCD862-255B-43C3-9D5F-4B240720285C}" dt="2019-10-12T23:34:26.621" v="3128" actId="1076"/>
          <ac:spMkLst>
            <pc:docMk/>
            <pc:sldMk cId="3276865296" sldId="310"/>
            <ac:spMk id="3" creationId="{73A3185F-9198-4D44-9C2E-834138DCC514}"/>
          </ac:spMkLst>
        </pc:spChg>
        <pc:picChg chg="add mod">
          <ac:chgData name="Wen Wu" userId="b0142d68033d2a76" providerId="LiveId" clId="{1FCCD862-255B-43C3-9D5F-4B240720285C}" dt="2019-10-12T23:34:37.241" v="3131" actId="1076"/>
          <ac:picMkLst>
            <pc:docMk/>
            <pc:sldMk cId="3276865296" sldId="310"/>
            <ac:picMk id="5" creationId="{BC26DC1B-6E61-414E-8469-810A1FF2668A}"/>
          </ac:picMkLst>
        </pc:picChg>
      </pc:sldChg>
      <pc:sldChg chg="modSp add del">
        <pc:chgData name="Wen Wu" userId="b0142d68033d2a76" providerId="LiveId" clId="{1FCCD862-255B-43C3-9D5F-4B240720285C}" dt="2019-10-12T23:17:34.075" v="2987" actId="2696"/>
        <pc:sldMkLst>
          <pc:docMk/>
          <pc:sldMk cId="1421019813" sldId="311"/>
        </pc:sldMkLst>
        <pc:spChg chg="mod">
          <ac:chgData name="Wen Wu" userId="b0142d68033d2a76" providerId="LiveId" clId="{1FCCD862-255B-43C3-9D5F-4B240720285C}" dt="2019-10-10T00:54:11.694" v="1187" actId="14100"/>
          <ac:spMkLst>
            <pc:docMk/>
            <pc:sldMk cId="1421019813" sldId="311"/>
            <ac:spMk id="2" creationId="{C1D10705-EDE7-4216-ADA5-C133837FDA40}"/>
          </ac:spMkLst>
        </pc:spChg>
        <pc:spChg chg="mod">
          <ac:chgData name="Wen Wu" userId="b0142d68033d2a76" providerId="LiveId" clId="{1FCCD862-255B-43C3-9D5F-4B240720285C}" dt="2019-10-10T00:55:40.188" v="1207" actId="1076"/>
          <ac:spMkLst>
            <pc:docMk/>
            <pc:sldMk cId="1421019813" sldId="311"/>
            <ac:spMk id="3" creationId="{BDDCE242-4436-4895-A389-66341A5BE706}"/>
          </ac:spMkLst>
        </pc:spChg>
      </pc:sldChg>
      <pc:sldChg chg="add del">
        <pc:chgData name="Wen Wu" userId="b0142d68033d2a76" providerId="LiveId" clId="{1FCCD862-255B-43C3-9D5F-4B240720285C}" dt="2019-10-12T23:24:13.748" v="3056" actId="2696"/>
        <pc:sldMkLst>
          <pc:docMk/>
          <pc:sldMk cId="2910030033" sldId="311"/>
        </pc:sldMkLst>
      </pc:sldChg>
      <pc:sldChg chg="addSp modSp">
        <pc:chgData name="Wen Wu" userId="b0142d68033d2a76" providerId="LiveId" clId="{1FCCD862-255B-43C3-9D5F-4B240720285C}" dt="2019-10-10T01:07:15.400" v="1344" actId="1076"/>
        <pc:sldMkLst>
          <pc:docMk/>
          <pc:sldMk cId="2170339004" sldId="312"/>
        </pc:sldMkLst>
        <pc:spChg chg="mod">
          <ac:chgData name="Wen Wu" userId="b0142d68033d2a76" providerId="LiveId" clId="{1FCCD862-255B-43C3-9D5F-4B240720285C}" dt="2019-10-10T00:55:49.017" v="1208" actId="14100"/>
          <ac:spMkLst>
            <pc:docMk/>
            <pc:sldMk cId="2170339004" sldId="312"/>
            <ac:spMk id="2" creationId="{E5B4F148-6427-4EA9-88C3-05CB63C8DDC0}"/>
          </ac:spMkLst>
        </pc:spChg>
        <pc:spChg chg="mod">
          <ac:chgData name="Wen Wu" userId="b0142d68033d2a76" providerId="LiveId" clId="{1FCCD862-255B-43C3-9D5F-4B240720285C}" dt="2019-10-10T01:07:15.400" v="1344" actId="1076"/>
          <ac:spMkLst>
            <pc:docMk/>
            <pc:sldMk cId="2170339004" sldId="312"/>
            <ac:spMk id="3" creationId="{20DC98FB-5E0E-4CA7-B219-1E9DA425F4BC}"/>
          </ac:spMkLst>
        </pc:spChg>
        <pc:picChg chg="add mod">
          <ac:chgData name="Wen Wu" userId="b0142d68033d2a76" providerId="LiveId" clId="{1FCCD862-255B-43C3-9D5F-4B240720285C}" dt="2019-10-10T01:07:10.998" v="1343" actId="14100"/>
          <ac:picMkLst>
            <pc:docMk/>
            <pc:sldMk cId="2170339004" sldId="312"/>
            <ac:picMk id="1026" creationId="{7C71E2CB-7DF2-42F1-AF6B-95C01044C724}"/>
          </ac:picMkLst>
        </pc:picChg>
      </pc:sldChg>
      <pc:sldChg chg="addSp delSp modSp">
        <pc:chgData name="Wen Wu" userId="b0142d68033d2a76" providerId="LiveId" clId="{1FCCD862-255B-43C3-9D5F-4B240720285C}" dt="2019-10-12T23:17:20.482" v="2984" actId="113"/>
        <pc:sldMkLst>
          <pc:docMk/>
          <pc:sldMk cId="1449632929" sldId="313"/>
        </pc:sldMkLst>
        <pc:spChg chg="mod">
          <ac:chgData name="Wen Wu" userId="b0142d68033d2a76" providerId="LiveId" clId="{1FCCD862-255B-43C3-9D5F-4B240720285C}" dt="2019-10-10T04:32:45.652" v="1366"/>
          <ac:spMkLst>
            <pc:docMk/>
            <pc:sldMk cId="1449632929" sldId="313"/>
            <ac:spMk id="2" creationId="{3218AE7E-51A3-4A44-9378-ED7D04E8EF68}"/>
          </ac:spMkLst>
        </pc:spChg>
        <pc:spChg chg="mod">
          <ac:chgData name="Wen Wu" userId="b0142d68033d2a76" providerId="LiveId" clId="{1FCCD862-255B-43C3-9D5F-4B240720285C}" dt="2019-10-12T23:17:20.482" v="2984" actId="113"/>
          <ac:spMkLst>
            <pc:docMk/>
            <pc:sldMk cId="1449632929" sldId="313"/>
            <ac:spMk id="3" creationId="{124F6324-54BB-4263-B2FF-8DE15A97DA88}"/>
          </ac:spMkLst>
        </pc:spChg>
        <pc:spChg chg="add del">
          <ac:chgData name="Wen Wu" userId="b0142d68033d2a76" providerId="LiveId" clId="{1FCCD862-255B-43C3-9D5F-4B240720285C}" dt="2019-10-10T04:31:21.821" v="1347" actId="478"/>
          <ac:spMkLst>
            <pc:docMk/>
            <pc:sldMk cId="1449632929" sldId="313"/>
            <ac:spMk id="4" creationId="{6B4E3C3B-2494-4F94-A32D-25994210DDFE}"/>
          </ac:spMkLst>
        </pc:spChg>
        <pc:graphicFrameChg chg="add mod">
          <ac:chgData name="Wen Wu" userId="b0142d68033d2a76" providerId="LiveId" clId="{1FCCD862-255B-43C3-9D5F-4B240720285C}" dt="2019-10-10T04:31:38.875" v="1349" actId="1076"/>
          <ac:graphicFrameMkLst>
            <pc:docMk/>
            <pc:sldMk cId="1449632929" sldId="313"/>
            <ac:graphicFrameMk id="5" creationId="{35DBE37F-8E6D-43B3-89A1-B727B169AAFB}"/>
          </ac:graphicFrameMkLst>
        </pc:graphicFrameChg>
      </pc:sldChg>
      <pc:sldChg chg="addSp modSp modAnim">
        <pc:chgData name="Wen Wu" userId="b0142d68033d2a76" providerId="LiveId" clId="{1FCCD862-255B-43C3-9D5F-4B240720285C}" dt="2019-10-13T16:09:51.013" v="3250"/>
        <pc:sldMkLst>
          <pc:docMk/>
          <pc:sldMk cId="2822029963" sldId="314"/>
        </pc:sldMkLst>
        <pc:spChg chg="mod">
          <ac:chgData name="Wen Wu" userId="b0142d68033d2a76" providerId="LiveId" clId="{1FCCD862-255B-43C3-9D5F-4B240720285C}" dt="2019-10-13T16:09:51.013" v="3250"/>
          <ac:spMkLst>
            <pc:docMk/>
            <pc:sldMk cId="2822029963" sldId="314"/>
            <ac:spMk id="3" creationId="{AA9FC41E-3378-4A09-BDCA-BDFED9A01102}"/>
          </ac:spMkLst>
        </pc:spChg>
        <pc:spChg chg="add mod">
          <ac:chgData name="Wen Wu" userId="b0142d68033d2a76" providerId="LiveId" clId="{1FCCD862-255B-43C3-9D5F-4B240720285C}" dt="2019-10-12T23:23:18.136" v="3050" actId="164"/>
          <ac:spMkLst>
            <pc:docMk/>
            <pc:sldMk cId="2822029963" sldId="314"/>
            <ac:spMk id="4" creationId="{28EDB306-3254-419B-A6FD-2D48B8048FB7}"/>
          </ac:spMkLst>
        </pc:spChg>
        <pc:spChg chg="add mod">
          <ac:chgData name="Wen Wu" userId="b0142d68033d2a76" providerId="LiveId" clId="{1FCCD862-255B-43C3-9D5F-4B240720285C}" dt="2019-10-12T23:23:18.136" v="3050" actId="164"/>
          <ac:spMkLst>
            <pc:docMk/>
            <pc:sldMk cId="2822029963" sldId="314"/>
            <ac:spMk id="5" creationId="{AECCF896-3C5D-47AF-93FF-82981673D245}"/>
          </ac:spMkLst>
        </pc:spChg>
        <pc:spChg chg="add mod">
          <ac:chgData name="Wen Wu" userId="b0142d68033d2a76" providerId="LiveId" clId="{1FCCD862-255B-43C3-9D5F-4B240720285C}" dt="2019-10-12T23:23:18.136" v="3050" actId="164"/>
          <ac:spMkLst>
            <pc:docMk/>
            <pc:sldMk cId="2822029963" sldId="314"/>
            <ac:spMk id="6" creationId="{2CDE7751-C08D-4F88-AE37-51C402D7F8A8}"/>
          </ac:spMkLst>
        </pc:spChg>
        <pc:spChg chg="add mod">
          <ac:chgData name="Wen Wu" userId="b0142d68033d2a76" providerId="LiveId" clId="{1FCCD862-255B-43C3-9D5F-4B240720285C}" dt="2019-10-12T23:23:35.145" v="3051" actId="207"/>
          <ac:spMkLst>
            <pc:docMk/>
            <pc:sldMk cId="2822029963" sldId="314"/>
            <ac:spMk id="7" creationId="{F91105D0-B249-4138-B6DD-211B5C35C1DF}"/>
          </ac:spMkLst>
        </pc:spChg>
        <pc:grpChg chg="add mod">
          <ac:chgData name="Wen Wu" userId="b0142d68033d2a76" providerId="LiveId" clId="{1FCCD862-255B-43C3-9D5F-4B240720285C}" dt="2019-10-12T23:23:18.136" v="3050" actId="164"/>
          <ac:grpSpMkLst>
            <pc:docMk/>
            <pc:sldMk cId="2822029963" sldId="314"/>
            <ac:grpSpMk id="8" creationId="{D1964B01-2919-4120-8FD6-4D98349A88A1}"/>
          </ac:grpSpMkLst>
        </pc:grpChg>
      </pc:sldChg>
      <pc:sldChg chg="addSp delSp modSp add del mod ord setBg">
        <pc:chgData name="Wen Wu" userId="b0142d68033d2a76" providerId="LiveId" clId="{1FCCD862-255B-43C3-9D5F-4B240720285C}" dt="2019-10-12T20:37:30.499" v="2522" actId="2696"/>
        <pc:sldMkLst>
          <pc:docMk/>
          <pc:sldMk cId="3131469029" sldId="315"/>
        </pc:sldMkLst>
        <pc:spChg chg="del mod ord">
          <ac:chgData name="Wen Wu" userId="b0142d68033d2a76" providerId="LiveId" clId="{1FCCD862-255B-43C3-9D5F-4B240720285C}" dt="2019-10-12T20:29:32.907" v="2431"/>
          <ac:spMkLst>
            <pc:docMk/>
            <pc:sldMk cId="3131469029" sldId="315"/>
            <ac:spMk id="2" creationId="{EAC37326-C457-42D6-A007-CB171C600C84}"/>
          </ac:spMkLst>
        </pc:spChg>
        <pc:spChg chg="del">
          <ac:chgData name="Wen Wu" userId="b0142d68033d2a76" providerId="LiveId" clId="{1FCCD862-255B-43C3-9D5F-4B240720285C}" dt="2019-10-09T19:22:06.381" v="61" actId="931"/>
          <ac:spMkLst>
            <pc:docMk/>
            <pc:sldMk cId="3131469029" sldId="315"/>
            <ac:spMk id="3" creationId="{073B323D-6ED8-426E-8932-8A9874373820}"/>
          </ac:spMkLst>
        </pc:spChg>
        <pc:spChg chg="add del mod">
          <ac:chgData name="Wen Wu" userId="b0142d68033d2a76" providerId="LiveId" clId="{1FCCD862-255B-43C3-9D5F-4B240720285C}" dt="2019-10-12T20:27:10.560" v="2415"/>
          <ac:spMkLst>
            <pc:docMk/>
            <pc:sldMk cId="3131469029" sldId="315"/>
            <ac:spMk id="4" creationId="{7CA21012-9B71-4B4C-8DDD-9E600D6BF373}"/>
          </ac:spMkLst>
        </pc:spChg>
        <pc:spChg chg="add del mod">
          <ac:chgData name="Wen Wu" userId="b0142d68033d2a76" providerId="LiveId" clId="{1FCCD862-255B-43C3-9D5F-4B240720285C}" dt="2019-10-12T20:30:05.153" v="2441"/>
          <ac:spMkLst>
            <pc:docMk/>
            <pc:sldMk cId="3131469029" sldId="315"/>
            <ac:spMk id="6" creationId="{18F49CFD-5047-4C04-ADB0-A2FED7AA13A7}"/>
          </ac:spMkLst>
        </pc:spChg>
        <pc:spChg chg="add mod">
          <ac:chgData name="Wen Wu" userId="b0142d68033d2a76" providerId="LiveId" clId="{1FCCD862-255B-43C3-9D5F-4B240720285C}" dt="2019-10-12T20:29:17.618" v="2429"/>
          <ac:spMkLst>
            <pc:docMk/>
            <pc:sldMk cId="3131469029" sldId="315"/>
            <ac:spMk id="7" creationId="{2B1DA397-5986-4A1E-91D8-81A107F0F414}"/>
          </ac:spMkLst>
        </pc:spChg>
        <pc:spChg chg="add del mod">
          <ac:chgData name="Wen Wu" userId="b0142d68033d2a76" providerId="LiveId" clId="{1FCCD862-255B-43C3-9D5F-4B240720285C}" dt="2019-10-10T00:31:05.891" v="901" actId="478"/>
          <ac:spMkLst>
            <pc:docMk/>
            <pc:sldMk cId="3131469029" sldId="315"/>
            <ac:spMk id="7" creationId="{97306B75-2AE2-4693-A4AA-2221728EF029}"/>
          </ac:spMkLst>
        </pc:spChg>
        <pc:spChg chg="add mod">
          <ac:chgData name="Wen Wu" userId="b0142d68033d2a76" providerId="LiveId" clId="{1FCCD862-255B-43C3-9D5F-4B240720285C}" dt="2019-10-12T20:29:32.907" v="2431"/>
          <ac:spMkLst>
            <pc:docMk/>
            <pc:sldMk cId="3131469029" sldId="315"/>
            <ac:spMk id="8" creationId="{6551BC85-0B9E-4913-96E5-8689B00D3B79}"/>
          </ac:spMkLst>
        </pc:spChg>
        <pc:spChg chg="add">
          <ac:chgData name="Wen Wu" userId="b0142d68033d2a76" providerId="LiveId" clId="{1FCCD862-255B-43C3-9D5F-4B240720285C}" dt="2019-10-09T19:23:09.345" v="70" actId="26606"/>
          <ac:spMkLst>
            <pc:docMk/>
            <pc:sldMk cId="3131469029" sldId="315"/>
            <ac:spMk id="14" creationId="{E51DA82A-39C7-49FB-A67D-7D707228D16C}"/>
          </ac:spMkLst>
        </pc:spChg>
        <pc:spChg chg="add">
          <ac:chgData name="Wen Wu" userId="b0142d68033d2a76" providerId="LiveId" clId="{1FCCD862-255B-43C3-9D5F-4B240720285C}" dt="2019-10-09T19:23:09.345" v="70" actId="26606"/>
          <ac:spMkLst>
            <pc:docMk/>
            <pc:sldMk cId="3131469029" sldId="315"/>
            <ac:spMk id="18" creationId="{3DD7481A-E218-44F3-8B5F-C09885421612}"/>
          </ac:spMkLst>
        </pc:spChg>
        <pc:picChg chg="add del mod">
          <ac:chgData name="Wen Wu" userId="b0142d68033d2a76" providerId="LiveId" clId="{1FCCD862-255B-43C3-9D5F-4B240720285C}" dt="2019-10-12T20:27:01.014" v="2414" actId="478"/>
          <ac:picMkLst>
            <pc:docMk/>
            <pc:sldMk cId="3131469029" sldId="315"/>
            <ac:picMk id="5" creationId="{8934DFEC-B20D-4C09-8801-D99772E7D134}"/>
          </ac:picMkLst>
        </pc:picChg>
        <pc:picChg chg="add">
          <ac:chgData name="Wen Wu" userId="b0142d68033d2a76" providerId="LiveId" clId="{1FCCD862-255B-43C3-9D5F-4B240720285C}" dt="2019-10-09T19:23:09.345" v="70" actId="26606"/>
          <ac:picMkLst>
            <pc:docMk/>
            <pc:sldMk cId="3131469029" sldId="315"/>
            <ac:picMk id="10" creationId="{80DF651B-0216-4CE1-9993-9C81C4629822}"/>
          </ac:picMkLst>
        </pc:picChg>
        <pc:picChg chg="add">
          <ac:chgData name="Wen Wu" userId="b0142d68033d2a76" providerId="LiveId" clId="{1FCCD862-255B-43C3-9D5F-4B240720285C}" dt="2019-10-09T19:23:09.345" v="70" actId="26606"/>
          <ac:picMkLst>
            <pc:docMk/>
            <pc:sldMk cId="3131469029" sldId="315"/>
            <ac:picMk id="12" creationId="{AB703B97-31D0-4D92-B70B-F64FFB490256}"/>
          </ac:picMkLst>
        </pc:picChg>
        <pc:picChg chg="add del mod">
          <ac:chgData name="Wen Wu" userId="b0142d68033d2a76" providerId="LiveId" clId="{1FCCD862-255B-43C3-9D5F-4B240720285C}" dt="2019-10-12T20:29:17.618" v="2429"/>
          <ac:picMkLst>
            <pc:docMk/>
            <pc:sldMk cId="3131469029" sldId="315"/>
            <ac:picMk id="13" creationId="{5848709E-B542-41D8-B73A-F5D8E7642230}"/>
          </ac:picMkLst>
        </pc:picChg>
        <pc:picChg chg="add">
          <ac:chgData name="Wen Wu" userId="b0142d68033d2a76" providerId="LiveId" clId="{1FCCD862-255B-43C3-9D5F-4B240720285C}" dt="2019-10-09T19:23:09.345" v="70" actId="26606"/>
          <ac:picMkLst>
            <pc:docMk/>
            <pc:sldMk cId="3131469029" sldId="315"/>
            <ac:picMk id="16" creationId="{2CD4A931-5C3B-42CB-A737-3132BE79B834}"/>
          </ac:picMkLst>
        </pc:picChg>
        <pc:picChg chg="add">
          <ac:chgData name="Wen Wu" userId="b0142d68033d2a76" providerId="LiveId" clId="{1FCCD862-255B-43C3-9D5F-4B240720285C}" dt="2019-10-09T19:23:09.345" v="70" actId="26606"/>
          <ac:picMkLst>
            <pc:docMk/>
            <pc:sldMk cId="3131469029" sldId="315"/>
            <ac:picMk id="20" creationId="{91970391-3328-4422-B0A8-3FE6BE64E135}"/>
          </ac:picMkLst>
        </pc:picChg>
      </pc:sldChg>
      <pc:sldChg chg="add del">
        <pc:chgData name="Wen Wu" userId="b0142d68033d2a76" providerId="LiveId" clId="{1FCCD862-255B-43C3-9D5F-4B240720285C}" dt="2019-10-12T23:24:13.714" v="3054" actId="2696"/>
        <pc:sldMkLst>
          <pc:docMk/>
          <pc:sldMk cId="518125857" sldId="316"/>
        </pc:sldMkLst>
      </pc:sldChg>
      <pc:sldChg chg="modSp add del">
        <pc:chgData name="Wen Wu" userId="b0142d68033d2a76" providerId="LiveId" clId="{1FCCD862-255B-43C3-9D5F-4B240720285C}" dt="2019-10-12T23:04:50.109" v="2944" actId="2696"/>
        <pc:sldMkLst>
          <pc:docMk/>
          <pc:sldMk cId="1853495179" sldId="316"/>
        </pc:sldMkLst>
        <pc:spChg chg="mod">
          <ac:chgData name="Wen Wu" userId="b0142d68033d2a76" providerId="LiveId" clId="{1FCCD862-255B-43C3-9D5F-4B240720285C}" dt="2019-10-09T20:15:20.741" v="517" actId="1076"/>
          <ac:spMkLst>
            <pc:docMk/>
            <pc:sldMk cId="1853495179" sldId="316"/>
            <ac:spMk id="2" creationId="{CEFBDB29-C263-438C-9DEF-7D996AC4D80C}"/>
          </ac:spMkLst>
        </pc:spChg>
        <pc:spChg chg="mod">
          <ac:chgData name="Wen Wu" userId="b0142d68033d2a76" providerId="LiveId" clId="{1FCCD862-255B-43C3-9D5F-4B240720285C}" dt="2019-10-12T21:05:48.885" v="2684" actId="207"/>
          <ac:spMkLst>
            <pc:docMk/>
            <pc:sldMk cId="1853495179" sldId="316"/>
            <ac:spMk id="3" creationId="{D5A74EDB-D03A-4F39-A6BB-4A9B9E8D2ABB}"/>
          </ac:spMkLst>
        </pc:spChg>
      </pc:sldChg>
      <pc:sldChg chg="modSp add">
        <pc:chgData name="Wen Wu" userId="b0142d68033d2a76" providerId="LiveId" clId="{1FCCD862-255B-43C3-9D5F-4B240720285C}" dt="2019-10-12T23:36:53.653" v="3144" actId="1076"/>
        <pc:sldMkLst>
          <pc:docMk/>
          <pc:sldMk cId="2121160267" sldId="317"/>
        </pc:sldMkLst>
        <pc:spChg chg="mod">
          <ac:chgData name="Wen Wu" userId="b0142d68033d2a76" providerId="LiveId" clId="{1FCCD862-255B-43C3-9D5F-4B240720285C}" dt="2019-10-10T00:14:31.700" v="818" actId="1076"/>
          <ac:spMkLst>
            <pc:docMk/>
            <pc:sldMk cId="2121160267" sldId="317"/>
            <ac:spMk id="2" creationId="{A16428D0-9A98-4E66-B7E3-022E6E37A563}"/>
          </ac:spMkLst>
        </pc:spChg>
        <pc:spChg chg="mod">
          <ac:chgData name="Wen Wu" userId="b0142d68033d2a76" providerId="LiveId" clId="{1FCCD862-255B-43C3-9D5F-4B240720285C}" dt="2019-10-12T23:36:53.653" v="3144" actId="1076"/>
          <ac:spMkLst>
            <pc:docMk/>
            <pc:sldMk cId="2121160267" sldId="317"/>
            <ac:spMk id="3" creationId="{0A709D6E-2C58-4BC1-B4BA-1CED20027E15}"/>
          </ac:spMkLst>
        </pc:spChg>
      </pc:sldChg>
      <pc:sldChg chg="modSp add ord">
        <pc:chgData name="Wen Wu" userId="b0142d68033d2a76" providerId="LiveId" clId="{1FCCD862-255B-43C3-9D5F-4B240720285C}" dt="2019-10-12T23:06:28.914" v="2948"/>
        <pc:sldMkLst>
          <pc:docMk/>
          <pc:sldMk cId="4151754771" sldId="318"/>
        </pc:sldMkLst>
        <pc:spChg chg="mod">
          <ac:chgData name="Wen Wu" userId="b0142d68033d2a76" providerId="LiveId" clId="{1FCCD862-255B-43C3-9D5F-4B240720285C}" dt="2019-10-09T20:40:25.595" v="738" actId="1076"/>
          <ac:spMkLst>
            <pc:docMk/>
            <pc:sldMk cId="4151754771" sldId="318"/>
            <ac:spMk id="2" creationId="{34A93399-3B6D-41DE-8CCC-98CEB294EEC6}"/>
          </ac:spMkLst>
        </pc:spChg>
        <pc:spChg chg="mod">
          <ac:chgData name="Wen Wu" userId="b0142d68033d2a76" providerId="LiveId" clId="{1FCCD862-255B-43C3-9D5F-4B240720285C}" dt="2019-10-09T20:40:28.948" v="739" actId="1076"/>
          <ac:spMkLst>
            <pc:docMk/>
            <pc:sldMk cId="4151754771" sldId="318"/>
            <ac:spMk id="3" creationId="{A2730A86-6E32-43BB-9E18-F67073BE012B}"/>
          </ac:spMkLst>
        </pc:spChg>
      </pc:sldChg>
      <pc:sldChg chg="delSp add del setBg delDesignElem">
        <pc:chgData name="Wen Wu" userId="b0142d68033d2a76" providerId="LiveId" clId="{1FCCD862-255B-43C3-9D5F-4B240720285C}" dt="2019-10-10T00:50:31.399" v="1164" actId="2696"/>
        <pc:sldMkLst>
          <pc:docMk/>
          <pc:sldMk cId="3240959595" sldId="319"/>
        </pc:sldMkLst>
        <pc:spChg chg="del">
          <ac:chgData name="Wen Wu" userId="b0142d68033d2a76" providerId="LiveId" clId="{1FCCD862-255B-43C3-9D5F-4B240720285C}" dt="2019-10-10T00:42:08.426" v="978"/>
          <ac:spMkLst>
            <pc:docMk/>
            <pc:sldMk cId="3240959595" sldId="319"/>
            <ac:spMk id="14" creationId="{E51DA82A-39C7-49FB-A67D-7D707228D16C}"/>
          </ac:spMkLst>
        </pc:spChg>
        <pc:spChg chg="del">
          <ac:chgData name="Wen Wu" userId="b0142d68033d2a76" providerId="LiveId" clId="{1FCCD862-255B-43C3-9D5F-4B240720285C}" dt="2019-10-10T00:42:08.426" v="978"/>
          <ac:spMkLst>
            <pc:docMk/>
            <pc:sldMk cId="3240959595" sldId="319"/>
            <ac:spMk id="18" creationId="{3DD7481A-E218-44F3-8B5F-C09885421612}"/>
          </ac:spMkLst>
        </pc:spChg>
        <pc:picChg chg="del">
          <ac:chgData name="Wen Wu" userId="b0142d68033d2a76" providerId="LiveId" clId="{1FCCD862-255B-43C3-9D5F-4B240720285C}" dt="2019-10-10T00:42:08.426" v="978"/>
          <ac:picMkLst>
            <pc:docMk/>
            <pc:sldMk cId="3240959595" sldId="319"/>
            <ac:picMk id="10" creationId="{80DF651B-0216-4CE1-9993-9C81C4629822}"/>
          </ac:picMkLst>
        </pc:picChg>
        <pc:picChg chg="del">
          <ac:chgData name="Wen Wu" userId="b0142d68033d2a76" providerId="LiveId" clId="{1FCCD862-255B-43C3-9D5F-4B240720285C}" dt="2019-10-10T00:42:08.426" v="978"/>
          <ac:picMkLst>
            <pc:docMk/>
            <pc:sldMk cId="3240959595" sldId="319"/>
            <ac:picMk id="12" creationId="{AB703B97-31D0-4D92-B70B-F64FFB490256}"/>
          </ac:picMkLst>
        </pc:picChg>
        <pc:picChg chg="del">
          <ac:chgData name="Wen Wu" userId="b0142d68033d2a76" providerId="LiveId" clId="{1FCCD862-255B-43C3-9D5F-4B240720285C}" dt="2019-10-10T00:42:08.426" v="978"/>
          <ac:picMkLst>
            <pc:docMk/>
            <pc:sldMk cId="3240959595" sldId="319"/>
            <ac:picMk id="16" creationId="{2CD4A931-5C3B-42CB-A737-3132BE79B834}"/>
          </ac:picMkLst>
        </pc:picChg>
        <pc:picChg chg="del">
          <ac:chgData name="Wen Wu" userId="b0142d68033d2a76" providerId="LiveId" clId="{1FCCD862-255B-43C3-9D5F-4B240720285C}" dt="2019-10-10T00:42:08.426" v="978"/>
          <ac:picMkLst>
            <pc:docMk/>
            <pc:sldMk cId="3240959595" sldId="319"/>
            <ac:picMk id="20" creationId="{91970391-3328-4422-B0A8-3FE6BE64E135}"/>
          </ac:picMkLst>
        </pc:picChg>
      </pc:sldChg>
      <pc:sldChg chg="modSp add">
        <pc:chgData name="Wen Wu" userId="b0142d68033d2a76" providerId="LiveId" clId="{1FCCD862-255B-43C3-9D5F-4B240720285C}" dt="2019-10-13T16:06:22.827" v="3217" actId="13926"/>
        <pc:sldMkLst>
          <pc:docMk/>
          <pc:sldMk cId="2162795952" sldId="320"/>
        </pc:sldMkLst>
        <pc:spChg chg="mod">
          <ac:chgData name="Wen Wu" userId="b0142d68033d2a76" providerId="LiveId" clId="{1FCCD862-255B-43C3-9D5F-4B240720285C}" dt="2019-10-13T16:06:22.827" v="3217" actId="13926"/>
          <ac:spMkLst>
            <pc:docMk/>
            <pc:sldMk cId="2162795952" sldId="320"/>
            <ac:spMk id="3" creationId="{ADCA8B46-4628-490D-ADB6-348C843D2F45}"/>
          </ac:spMkLst>
        </pc:spChg>
      </pc:sldChg>
      <pc:sldChg chg="modSp add del">
        <pc:chgData name="Wen Wu" userId="b0142d68033d2a76" providerId="LiveId" clId="{1FCCD862-255B-43C3-9D5F-4B240720285C}" dt="2019-10-13T16:04:35.124" v="3158" actId="2696"/>
        <pc:sldMkLst>
          <pc:docMk/>
          <pc:sldMk cId="3267117861" sldId="320"/>
        </pc:sldMkLst>
        <pc:spChg chg="mod">
          <ac:chgData name="Wen Wu" userId="b0142d68033d2a76" providerId="LiveId" clId="{1FCCD862-255B-43C3-9D5F-4B240720285C}" dt="2019-10-12T20:41:50.334" v="2600"/>
          <ac:spMkLst>
            <pc:docMk/>
            <pc:sldMk cId="3267117861" sldId="320"/>
            <ac:spMk id="3" creationId="{ADCA8B46-4628-490D-ADB6-348C843D2F45}"/>
          </ac:spMkLst>
        </pc:spChg>
      </pc:sldChg>
      <pc:sldChg chg="modSp add del">
        <pc:chgData name="Wen Wu" userId="b0142d68033d2a76" providerId="LiveId" clId="{1FCCD862-255B-43C3-9D5F-4B240720285C}" dt="2019-10-10T17:44:38.755" v="1824" actId="2696"/>
        <pc:sldMkLst>
          <pc:docMk/>
          <pc:sldMk cId="3622144298" sldId="320"/>
        </pc:sldMkLst>
        <pc:spChg chg="mod">
          <ac:chgData name="Wen Wu" userId="b0142d68033d2a76" providerId="LiveId" clId="{1FCCD862-255B-43C3-9D5F-4B240720285C}" dt="2019-10-10T00:49:40.251" v="1160" actId="255"/>
          <ac:spMkLst>
            <pc:docMk/>
            <pc:sldMk cId="3622144298" sldId="320"/>
            <ac:spMk id="2" creationId="{57C08C46-820C-4CC6-8C98-E9232D601C1B}"/>
          </ac:spMkLst>
        </pc:spChg>
        <pc:spChg chg="mod">
          <ac:chgData name="Wen Wu" userId="b0142d68033d2a76" providerId="LiveId" clId="{1FCCD862-255B-43C3-9D5F-4B240720285C}" dt="2019-10-10T00:49:50.961" v="1163" actId="1076"/>
          <ac:spMkLst>
            <pc:docMk/>
            <pc:sldMk cId="3622144298" sldId="320"/>
            <ac:spMk id="3" creationId="{ADCA8B46-4628-490D-ADB6-348C843D2F45}"/>
          </ac:spMkLst>
        </pc:spChg>
      </pc:sldChg>
      <pc:sldChg chg="addSp modSp add ord modAnim">
        <pc:chgData name="Wen Wu" userId="b0142d68033d2a76" providerId="LiveId" clId="{1FCCD862-255B-43C3-9D5F-4B240720285C}" dt="2019-10-12T22:17:23.770" v="2689" actId="13926"/>
        <pc:sldMkLst>
          <pc:docMk/>
          <pc:sldMk cId="295413386" sldId="321"/>
        </pc:sldMkLst>
        <pc:spChg chg="mod">
          <ac:chgData name="Wen Wu" userId="b0142d68033d2a76" providerId="LiveId" clId="{1FCCD862-255B-43C3-9D5F-4B240720285C}" dt="2019-10-12T22:16:53.572" v="2686" actId="20577"/>
          <ac:spMkLst>
            <pc:docMk/>
            <pc:sldMk cId="295413386" sldId="321"/>
            <ac:spMk id="2" creationId="{65F43D16-C7AE-4205-A11D-F8D45D8DC316}"/>
          </ac:spMkLst>
        </pc:spChg>
        <pc:spChg chg="mod">
          <ac:chgData name="Wen Wu" userId="b0142d68033d2a76" providerId="LiveId" clId="{1FCCD862-255B-43C3-9D5F-4B240720285C}" dt="2019-10-12T20:52:39.213" v="2624" actId="1076"/>
          <ac:spMkLst>
            <pc:docMk/>
            <pc:sldMk cId="295413386" sldId="321"/>
            <ac:spMk id="3" creationId="{BEDFA4C7-0C15-4691-BF73-2D63397DECED}"/>
          </ac:spMkLst>
        </pc:spChg>
        <pc:spChg chg="add mod">
          <ac:chgData name="Wen Wu" userId="b0142d68033d2a76" providerId="LiveId" clId="{1FCCD862-255B-43C3-9D5F-4B240720285C}" dt="2019-10-12T22:17:11.725" v="2687" actId="13926"/>
          <ac:spMkLst>
            <pc:docMk/>
            <pc:sldMk cId="295413386" sldId="321"/>
            <ac:spMk id="10" creationId="{62AFF166-9933-45CF-BD3E-9E1616B9F697}"/>
          </ac:spMkLst>
        </pc:spChg>
        <pc:spChg chg="add mod">
          <ac:chgData name="Wen Wu" userId="b0142d68033d2a76" providerId="LiveId" clId="{1FCCD862-255B-43C3-9D5F-4B240720285C}" dt="2019-10-12T22:17:19.778" v="2688" actId="13926"/>
          <ac:spMkLst>
            <pc:docMk/>
            <pc:sldMk cId="295413386" sldId="321"/>
            <ac:spMk id="11" creationId="{771F71A8-D4F2-43C4-9FA7-5455FA71F6BD}"/>
          </ac:spMkLst>
        </pc:spChg>
        <pc:spChg chg="add mod">
          <ac:chgData name="Wen Wu" userId="b0142d68033d2a76" providerId="LiveId" clId="{1FCCD862-255B-43C3-9D5F-4B240720285C}" dt="2019-10-12T22:17:23.770" v="2689" actId="13926"/>
          <ac:spMkLst>
            <pc:docMk/>
            <pc:sldMk cId="295413386" sldId="321"/>
            <ac:spMk id="12" creationId="{6C7A7A56-B550-430D-87A5-1C3CB7541A57}"/>
          </ac:spMkLst>
        </pc:spChg>
      </pc:sldChg>
      <pc:sldChg chg="addSp modSp add">
        <pc:chgData name="Wen Wu" userId="b0142d68033d2a76" providerId="LiveId" clId="{1FCCD862-255B-43C3-9D5F-4B240720285C}" dt="2019-10-12T23:14:59.647" v="2982" actId="14100"/>
        <pc:sldMkLst>
          <pc:docMk/>
          <pc:sldMk cId="3172136458" sldId="322"/>
        </pc:sldMkLst>
        <pc:spChg chg="mod">
          <ac:chgData name="Wen Wu" userId="b0142d68033d2a76" providerId="LiveId" clId="{1FCCD862-255B-43C3-9D5F-4B240720285C}" dt="2019-10-12T22:37:32.992" v="2785" actId="20577"/>
          <ac:spMkLst>
            <pc:docMk/>
            <pc:sldMk cId="3172136458" sldId="322"/>
            <ac:spMk id="2" creationId="{A4CF0480-FC40-4FB1-98FE-92BC15A0822C}"/>
          </ac:spMkLst>
        </pc:spChg>
        <pc:spChg chg="mod">
          <ac:chgData name="Wen Wu" userId="b0142d68033d2a76" providerId="LiveId" clId="{1FCCD862-255B-43C3-9D5F-4B240720285C}" dt="2019-10-12T23:14:59.647" v="2982" actId="14100"/>
          <ac:spMkLst>
            <pc:docMk/>
            <pc:sldMk cId="3172136458" sldId="322"/>
            <ac:spMk id="3" creationId="{696E3FE7-4974-41F3-A6E9-204A5A14273E}"/>
          </ac:spMkLst>
        </pc:spChg>
        <pc:spChg chg="add mod">
          <ac:chgData name="Wen Wu" userId="b0142d68033d2a76" providerId="LiveId" clId="{1FCCD862-255B-43C3-9D5F-4B240720285C}" dt="2019-10-12T23:12:27.718" v="2974" actId="1076"/>
          <ac:spMkLst>
            <pc:docMk/>
            <pc:sldMk cId="3172136458" sldId="322"/>
            <ac:spMk id="4" creationId="{2631821D-0BE9-419F-8635-47D716ABD24D}"/>
          </ac:spMkLst>
        </pc:spChg>
      </pc:sldChg>
      <pc:sldChg chg="addSp delSp modSp add">
        <pc:chgData name="Wen Wu" userId="b0142d68033d2a76" providerId="LiveId" clId="{1FCCD862-255B-43C3-9D5F-4B240720285C}" dt="2019-10-12T22:40:09.616" v="2879"/>
        <pc:sldMkLst>
          <pc:docMk/>
          <pc:sldMk cId="263424539" sldId="323"/>
        </pc:sldMkLst>
        <pc:spChg chg="del">
          <ac:chgData name="Wen Wu" userId="b0142d68033d2a76" providerId="LiveId" clId="{1FCCD862-255B-43C3-9D5F-4B240720285C}" dt="2019-10-12T20:29:36.873" v="2432"/>
          <ac:spMkLst>
            <pc:docMk/>
            <pc:sldMk cId="263424539" sldId="323"/>
            <ac:spMk id="2" creationId="{9E0B2368-33CA-4424-B7C1-2058D761DB07}"/>
          </ac:spMkLst>
        </pc:spChg>
        <pc:spChg chg="del">
          <ac:chgData name="Wen Wu" userId="b0142d68033d2a76" providerId="LiveId" clId="{1FCCD862-255B-43C3-9D5F-4B240720285C}" dt="2019-10-12T20:29:23.203" v="2430"/>
          <ac:spMkLst>
            <pc:docMk/>
            <pc:sldMk cId="263424539" sldId="323"/>
            <ac:spMk id="3" creationId="{C19DB3CA-8A88-4347-A6C5-F2DA89E407EE}"/>
          </ac:spMkLst>
        </pc:spChg>
        <pc:spChg chg="add mod">
          <ac:chgData name="Wen Wu" userId="b0142d68033d2a76" providerId="LiveId" clId="{1FCCD862-255B-43C3-9D5F-4B240720285C}" dt="2019-10-12T22:40:09.616" v="2879"/>
          <ac:spMkLst>
            <pc:docMk/>
            <pc:sldMk cId="263424539" sldId="323"/>
            <ac:spMk id="5" creationId="{1CA153C5-BDF6-4E22-BA20-82AE1CF7EECC}"/>
          </ac:spMkLst>
        </pc:spChg>
        <pc:spChg chg="add del mod">
          <ac:chgData name="Wen Wu" userId="b0142d68033d2a76" providerId="LiveId" clId="{1FCCD862-255B-43C3-9D5F-4B240720285C}" dt="2019-10-12T20:36:12.790" v="2512" actId="478"/>
          <ac:spMkLst>
            <pc:docMk/>
            <pc:sldMk cId="263424539" sldId="323"/>
            <ac:spMk id="6" creationId="{4A093000-4152-4251-B7E7-717E297CFAFB}"/>
          </ac:spMkLst>
        </pc:spChg>
        <pc:spChg chg="add mod">
          <ac:chgData name="Wen Wu" userId="b0142d68033d2a76" providerId="LiveId" clId="{1FCCD862-255B-43C3-9D5F-4B240720285C}" dt="2019-10-12T20:37:11.168" v="2521" actId="1076"/>
          <ac:spMkLst>
            <pc:docMk/>
            <pc:sldMk cId="263424539" sldId="323"/>
            <ac:spMk id="7" creationId="{F3C57AAD-9994-4A9B-AC10-588F2E9CB59B}"/>
          </ac:spMkLst>
        </pc:spChg>
        <pc:picChg chg="add mod">
          <ac:chgData name="Wen Wu" userId="b0142d68033d2a76" providerId="LiveId" clId="{1FCCD862-255B-43C3-9D5F-4B240720285C}" dt="2019-10-12T20:37:00.039" v="2520" actId="14100"/>
          <ac:picMkLst>
            <pc:docMk/>
            <pc:sldMk cId="263424539" sldId="323"/>
            <ac:picMk id="4" creationId="{525646F9-F186-4403-A809-21D356F56DBA}"/>
          </ac:picMkLst>
        </pc:picChg>
        <pc:cxnChg chg="add mod">
          <ac:chgData name="Wen Wu" userId="b0142d68033d2a76" providerId="LiveId" clId="{1FCCD862-255B-43C3-9D5F-4B240720285C}" dt="2019-10-12T20:37:11.168" v="2521" actId="1076"/>
          <ac:cxnSpMkLst>
            <pc:docMk/>
            <pc:sldMk cId="263424539" sldId="323"/>
            <ac:cxnSpMk id="9" creationId="{8278A978-E6E7-4646-B55D-F6A08E7BB632}"/>
          </ac:cxnSpMkLst>
        </pc:cxnChg>
      </pc:sldChg>
      <pc:sldChg chg="modSp add">
        <pc:chgData name="Wen Wu" userId="b0142d68033d2a76" providerId="LiveId" clId="{1FCCD862-255B-43C3-9D5F-4B240720285C}" dt="2019-10-13T16:07:53.691" v="3225" actId="1076"/>
        <pc:sldMkLst>
          <pc:docMk/>
          <pc:sldMk cId="2916798715" sldId="324"/>
        </pc:sldMkLst>
        <pc:spChg chg="mod">
          <ac:chgData name="Wen Wu" userId="b0142d68033d2a76" providerId="LiveId" clId="{1FCCD862-255B-43C3-9D5F-4B240720285C}" dt="2019-10-12T22:27:40.793" v="2701" actId="14100"/>
          <ac:spMkLst>
            <pc:docMk/>
            <pc:sldMk cId="2916798715" sldId="324"/>
            <ac:spMk id="2" creationId="{AE23EA9C-0BB7-4C9F-B5A2-E4036BD113DB}"/>
          </ac:spMkLst>
        </pc:spChg>
        <pc:spChg chg="mod">
          <ac:chgData name="Wen Wu" userId="b0142d68033d2a76" providerId="LiveId" clId="{1FCCD862-255B-43C3-9D5F-4B240720285C}" dt="2019-10-13T16:07:53.691" v="3225" actId="1076"/>
          <ac:spMkLst>
            <pc:docMk/>
            <pc:sldMk cId="2916798715" sldId="324"/>
            <ac:spMk id="3" creationId="{F9B95635-617B-4611-B119-B1D91D92BB47}"/>
          </ac:spMkLst>
        </pc:spChg>
      </pc:sldChg>
      <pc:sldChg chg="modSp add">
        <pc:chgData name="Wen Wu" userId="b0142d68033d2a76" providerId="LiveId" clId="{1FCCD862-255B-43C3-9D5F-4B240720285C}" dt="2019-10-12T23:40:13.232" v="3151" actId="5793"/>
        <pc:sldMkLst>
          <pc:docMk/>
          <pc:sldMk cId="943025608" sldId="325"/>
        </pc:sldMkLst>
        <pc:spChg chg="mod">
          <ac:chgData name="Wen Wu" userId="b0142d68033d2a76" providerId="LiveId" clId="{1FCCD862-255B-43C3-9D5F-4B240720285C}" dt="2019-10-12T23:40:13.232" v="3151" actId="5793"/>
          <ac:spMkLst>
            <pc:docMk/>
            <pc:sldMk cId="943025608" sldId="325"/>
            <ac:spMk id="3" creationId="{5A278854-AD67-4888-BD3F-DF29EE92C3BA}"/>
          </ac:spMkLst>
        </pc:spChg>
      </pc:sldChg>
      <pc:sldChg chg="add del">
        <pc:chgData name="Wen Wu" userId="b0142d68033d2a76" providerId="LiveId" clId="{1FCCD862-255B-43C3-9D5F-4B240720285C}" dt="2019-10-12T23:24:13.666" v="3052" actId="2696"/>
        <pc:sldMkLst>
          <pc:docMk/>
          <pc:sldMk cId="3976239838" sldId="325"/>
        </pc:sldMkLst>
      </pc:sldChg>
      <pc:sldChg chg="add del">
        <pc:chgData name="Wen Wu" userId="b0142d68033d2a76" providerId="LiveId" clId="{1FCCD862-255B-43C3-9D5F-4B240720285C}" dt="2019-10-12T23:24:13.686" v="3053" actId="2696"/>
        <pc:sldMkLst>
          <pc:docMk/>
          <pc:sldMk cId="3769764018" sldId="32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FA1E-F8AC-468A-BACB-488AF747A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0617" y="1923055"/>
            <a:ext cx="6892656" cy="1607387"/>
          </a:xfrm>
        </p:spPr>
        <p:txBody>
          <a:bodyPr/>
          <a:lstStyle/>
          <a:p>
            <a:r>
              <a:rPr lang="zh-CN" altLang="en-US" b="1" dirty="0"/>
              <a:t>基督是元帅</a:t>
            </a:r>
            <a:endParaRPr lang="en-US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75B088-99E7-45E5-B99C-B74FE89E82A8}"/>
              </a:ext>
            </a:extLst>
          </p:cNvPr>
          <p:cNvSpPr/>
          <p:nvPr/>
        </p:nvSpPr>
        <p:spPr>
          <a:xfrm>
            <a:off x="2402710" y="2726749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zh-CN" altLang="en-US" sz="2400" dirty="0">
                <a:solidFill>
                  <a:srgbClr val="00B0F0"/>
                </a:solidFill>
                <a:latin typeface="Arial" panose="020B0604020202020204" pitchFamily="34" charset="0"/>
              </a:rPr>
              <a:t>在基督里生根建造</a:t>
            </a:r>
            <a:endParaRPr lang="en-US" altLang="zh-CN" sz="2400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 algn="r"/>
            <a:r>
              <a:rPr lang="en-US" altLang="zh-CN" sz="2400" dirty="0">
                <a:solidFill>
                  <a:srgbClr val="00B0F0"/>
                </a:solidFill>
                <a:latin typeface="Arial" panose="020B0604020202020204" pitchFamily="34" charset="0"/>
              </a:rPr>
              <a:t>2019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518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428D0-9A98-4E66-B7E3-022E6E37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2747" y="0"/>
            <a:ext cx="10364451" cy="1115682"/>
          </a:xfrm>
        </p:spPr>
        <p:txBody>
          <a:bodyPr/>
          <a:lstStyle/>
          <a:p>
            <a:r>
              <a:rPr lang="zh-CN" altLang="en-US" b="1" dirty="0"/>
              <a:t>撒旦如何抵挡基督？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09D6E-2C58-4BC1-B4BA-1CED20027E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74150" y="1245656"/>
            <a:ext cx="9443048" cy="50918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撒旦的两个同谋：世界与肉体</a:t>
            </a:r>
            <a:endParaRPr lang="en-US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人的肉体是撒旦工作的基础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世界是那恶者迷惑人手段的总和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破坏人类管理权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危害基督合一的身体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用各种方法攻击与基督合而为一的各个肢体</a:t>
            </a:r>
            <a:endParaRPr lang="en-US" altLang="zh-CN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60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0480-FC40-4FB1-98FE-92BC15A0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284" y="0"/>
            <a:ext cx="10364451" cy="1201947"/>
          </a:xfrm>
        </p:spPr>
        <p:txBody>
          <a:bodyPr/>
          <a:lstStyle/>
          <a:p>
            <a:r>
              <a:rPr lang="zh-CN" altLang="en-US" b="1" dirty="0"/>
              <a:t>争战与得胜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E3FE7-4974-41F3-A6E9-204A5A14273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70332" y="946608"/>
            <a:ext cx="10306942" cy="408825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基督</a:t>
            </a:r>
            <a:r>
              <a:rPr lang="zh-CN" altLang="en-US" sz="3200" b="1" dirty="0">
                <a:solidFill>
                  <a:srgbClr val="00B050"/>
                </a:solidFill>
              </a:rPr>
              <a:t>在里面</a:t>
            </a:r>
            <a:r>
              <a:rPr lang="zh-CN" altLang="en-US" sz="3200" dirty="0"/>
              <a:t>建立我们</a:t>
            </a:r>
            <a:endParaRPr lang="en-US" altLang="zh-C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z="2800" dirty="0"/>
              <a:t> </a:t>
            </a:r>
            <a:r>
              <a:rPr lang="zh-CN" altLang="en-US" sz="3000" dirty="0"/>
              <a:t>坚固的防御工程、保守我们、保护我们、赐能力给我们</a:t>
            </a:r>
            <a:endParaRPr lang="en-US" altLang="zh-CN" sz="30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000" dirty="0"/>
              <a:t>得胜仇敌靠什么？</a:t>
            </a:r>
            <a:endParaRPr lang="en-US" altLang="zh-CN" sz="3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3000" dirty="0"/>
              <a:t>我们的信心：耶稣基督已胜过恶魔</a:t>
            </a:r>
            <a:endParaRPr lang="en-US" altLang="zh-CN" sz="3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3000" dirty="0"/>
              <a:t>我们的地位：与升天的主和而为一</a:t>
            </a:r>
            <a:endParaRPr lang="en-US" altLang="zh-CN" sz="3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3000" dirty="0"/>
              <a:t>我们的保护：</a:t>
            </a:r>
            <a:r>
              <a:rPr lang="zh-CN" altLang="en-US" sz="3200" dirty="0"/>
              <a:t>神所赐全副军装</a:t>
            </a:r>
            <a:endParaRPr lang="en-US" altLang="zh-CN" sz="3000" dirty="0"/>
          </a:p>
          <a:p>
            <a:pPr>
              <a:buFont typeface="Wingdings" panose="05000000000000000000" pitchFamily="2" charset="2"/>
              <a:buChar char="§"/>
            </a:pP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31821D-0BE9-419F-8635-47D716ABD24D}"/>
              </a:ext>
            </a:extLst>
          </p:cNvPr>
          <p:cNvSpPr txBox="1"/>
          <p:nvPr/>
        </p:nvSpPr>
        <p:spPr>
          <a:xfrm>
            <a:off x="971284" y="5034865"/>
            <a:ext cx="106919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约书亚记</a:t>
            </a:r>
            <a:r>
              <a:rPr lang="en-US" altLang="zh-CN" sz="2800" b="1" dirty="0"/>
              <a:t>6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2</a:t>
            </a:r>
            <a:endParaRPr lang="zh-CN" altLang="en-US" sz="2800" b="1" dirty="0"/>
          </a:p>
          <a:p>
            <a:r>
              <a:rPr lang="zh-CN" altLang="en-US" sz="2800" dirty="0"/>
              <a:t>耶和华晓谕约书亚说：“看哪，我</a:t>
            </a:r>
            <a:r>
              <a:rPr lang="zh-CN" altLang="en-US" sz="2800" dirty="0">
                <a:solidFill>
                  <a:srgbClr val="FF0000"/>
                </a:solidFill>
              </a:rPr>
              <a:t>已经</a:t>
            </a:r>
            <a:r>
              <a:rPr lang="zh-CN" altLang="en-US" sz="2800" dirty="0"/>
              <a:t>把耶利哥和耶利哥的王，并大能的勇士，</a:t>
            </a:r>
            <a:r>
              <a:rPr lang="zh-CN" altLang="en-US" sz="2800" dirty="0">
                <a:solidFill>
                  <a:srgbClr val="FF0000"/>
                </a:solidFill>
              </a:rPr>
              <a:t>都交在你手中</a:t>
            </a:r>
            <a:r>
              <a:rPr lang="zh-CN" altLang="en-US" sz="2800" dirty="0"/>
              <a:t>。”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2136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ipixels.net/biblepoint/pic/nt/eph11.jpg">
            <a:extLst>
              <a:ext uri="{FF2B5EF4-FFF2-40B4-BE49-F238E27FC236}">
                <a16:creationId xmlns:a16="http://schemas.microsoft.com/office/drawing/2014/main" id="{525646F9-F186-4403-A809-21D356F56DBA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5138" y="826963"/>
            <a:ext cx="7965057" cy="5973793"/>
          </a:xfrm>
          <a:prstGeom prst="rect">
            <a:avLst/>
          </a:prstGeom>
          <a:noFill/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A153C5-BDF6-4E22-BA20-82AE1CF7E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841" y="0"/>
            <a:ext cx="10363200" cy="847366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CN" altLang="en-US" sz="4400" b="1" dirty="0">
                <a:highlight>
                  <a:srgbClr val="00FF00"/>
                </a:highlight>
              </a:rPr>
              <a:t>神所赐全副军装</a:t>
            </a:r>
            <a:endParaRPr lang="en-US" sz="4400" b="1" dirty="0">
              <a:highlight>
                <a:srgbClr val="00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C57AAD-9994-4A9B-AC10-588F2E9CB59B}"/>
              </a:ext>
            </a:extLst>
          </p:cNvPr>
          <p:cNvSpPr txBox="1"/>
          <p:nvPr/>
        </p:nvSpPr>
        <p:spPr>
          <a:xfrm>
            <a:off x="3094007" y="2385294"/>
            <a:ext cx="1902463" cy="37068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b="1" dirty="0">
                <a:highlight>
                  <a:srgbClr val="FFFF00"/>
                </a:highlight>
                <a:latin typeface="Aharoni" panose="020B0604020202020204" pitchFamily="2" charset="-79"/>
                <a:cs typeface="Aharoni" panose="020B0604020202020204" pitchFamily="2" charset="-79"/>
              </a:rPr>
              <a:t>多方警醒的祷告</a:t>
            </a:r>
            <a:endParaRPr lang="en-US" b="1" dirty="0">
              <a:highlight>
                <a:srgbClr val="FFFF00"/>
              </a:highlight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78A978-E6E7-4646-B55D-F6A08E7BB632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4996470" y="2110599"/>
            <a:ext cx="1576858" cy="46003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24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5BDE-8E50-4B8D-A95F-5CDB0E73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63" y="-189780"/>
            <a:ext cx="10364451" cy="1339970"/>
          </a:xfrm>
        </p:spPr>
        <p:txBody>
          <a:bodyPr/>
          <a:lstStyle/>
          <a:p>
            <a:r>
              <a:rPr lang="zh-CN" altLang="en-US" b="1" dirty="0"/>
              <a:t>已经得胜！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3185F-9198-4D44-9C2E-834138DCC5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6802" y="950053"/>
            <a:ext cx="8574372" cy="56382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000" dirty="0"/>
              <a:t>“谁能使我们与基督的爱隔绝呢？难道是患难吗？是困苦吗？是逼迫吗？是饥饿吗？是赤身露体吗？是危险吗？是刀剑吗？ 如经上所记：“我们为你的缘故终日被杀，人看我们如将宰的羊。” 然而，靠着爱我们的主，在这一切的事上</a:t>
            </a:r>
            <a:r>
              <a:rPr lang="zh-CN" altLang="en-US" sz="3000" b="1" dirty="0">
                <a:solidFill>
                  <a:srgbClr val="FF0000"/>
                </a:solidFill>
              </a:rPr>
              <a:t>已经得胜有余了</a:t>
            </a:r>
            <a:r>
              <a:rPr lang="zh-CN" altLang="en-US" sz="3000" dirty="0"/>
              <a:t>。 因为我深信：无论是死，是生，是天使，是掌权的，是有能的，是现在的事，是将来的事，是高处的，是低处的，是别的受造之物，都不能叫我们与神的爱隔绝；这爱是在我们的主基督耶稣里的。”（</a:t>
            </a:r>
            <a:r>
              <a:rPr lang="zh-CN" altLang="en-US" sz="3000" b="1" dirty="0"/>
              <a:t>罗马书 </a:t>
            </a:r>
            <a:r>
              <a:rPr lang="en-US" altLang="zh-CN" sz="3000" b="1" dirty="0"/>
              <a:t>8</a:t>
            </a:r>
            <a:r>
              <a:rPr lang="zh-CN" altLang="en-US" sz="3000" b="1" dirty="0"/>
              <a:t>：</a:t>
            </a:r>
            <a:r>
              <a:rPr lang="en-US" altLang="zh-CN" sz="3000" b="1" dirty="0"/>
              <a:t>35-39</a:t>
            </a:r>
            <a:r>
              <a:rPr lang="zh-CN" altLang="en-US" sz="3000" b="1" dirty="0"/>
              <a:t>）</a:t>
            </a:r>
            <a:endParaRPr lang="en-US" altLang="zh-CN" sz="3000" b="1" dirty="0"/>
          </a:p>
          <a:p>
            <a:pPr marL="0" indent="0">
              <a:buNone/>
            </a:pPr>
            <a:endParaRPr lang="en-US" altLang="zh-CN" sz="3000" dirty="0"/>
          </a:p>
          <a:p>
            <a:pPr marL="0" indent="0">
              <a:buNone/>
            </a:pPr>
            <a:endParaRPr lang="en-US" sz="3000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C26DC1B-6E61-414E-8469-810A1FF266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0247" y="269725"/>
            <a:ext cx="2699187" cy="337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6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110D-974A-4A89-87C9-3716E4639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53" y="2355302"/>
            <a:ext cx="10364451" cy="1596177"/>
          </a:xfrm>
        </p:spPr>
        <p:txBody>
          <a:bodyPr/>
          <a:lstStyle/>
          <a:p>
            <a:r>
              <a:rPr lang="zh-CN" altLang="en-US" b="1" dirty="0"/>
              <a:t>二、基督徒的拣选</a:t>
            </a:r>
            <a:r>
              <a:rPr lang="en-US" b="1" dirty="0"/>
              <a:t>-</a:t>
            </a:r>
            <a:r>
              <a:rPr lang="zh-CN" altLang="en-US" b="1" dirty="0"/>
              <a:t>自己或是基督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94732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4F148-6427-4EA9-88C3-05CB63C8D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228" y="1"/>
            <a:ext cx="10364451" cy="1253706"/>
          </a:xfrm>
        </p:spPr>
        <p:txBody>
          <a:bodyPr/>
          <a:lstStyle/>
          <a:p>
            <a:r>
              <a:rPr lang="zh-CN" altLang="en-US" b="1" dirty="0"/>
              <a:t>两个天性在信徒里的争战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C98FB-5E0E-4CA7-B219-1E9DA425F4B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606632" y="988907"/>
            <a:ext cx="5254317" cy="56596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神与撒旦的长期争战</a:t>
            </a:r>
            <a:endParaRPr lang="en-US" altLang="zh-CN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使徒保罗的经历</a:t>
            </a:r>
            <a:endParaRPr lang="en-US" altLang="zh-C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内心顺服神的律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肉体却顺服罪的律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很多基督徒的经历</a:t>
            </a:r>
            <a:endParaRPr lang="en-US" altLang="zh-C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认罪得救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旧习难改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人格分裂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祈求救拔</a:t>
            </a:r>
            <a:endParaRPr lang="en-US" altLang="zh-CN" sz="2800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26" name="Picture 2" descr="Image result for cartoon of wrestling">
            <a:extLst>
              <a:ext uri="{FF2B5EF4-FFF2-40B4-BE49-F238E27FC236}">
                <a16:creationId xmlns:a16="http://schemas.microsoft.com/office/drawing/2014/main" id="{7C71E2CB-7DF2-42F1-AF6B-95C01044C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141" y="1126776"/>
            <a:ext cx="5336053" cy="4436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339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8AE7E-51A3-4A44-9378-ED7D04E8E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1"/>
            <a:ext cx="10364451" cy="1173192"/>
          </a:xfrm>
        </p:spPr>
        <p:txBody>
          <a:bodyPr/>
          <a:lstStyle/>
          <a:p>
            <a:r>
              <a:rPr lang="zh-CN" altLang="en-US" b="1" dirty="0"/>
              <a:t>如何胜过旧天性？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F6324-54BB-4263-B2FF-8DE15A97DA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88542" y="3246987"/>
            <a:ext cx="7534362" cy="289502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肉体</a:t>
            </a:r>
            <a:endParaRPr lang="en-US" altLang="zh-C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不可靠、不洁、不可信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不能行善、只能作恶</a:t>
            </a:r>
            <a:endParaRPr lang="en-US" altLang="zh-CN" sz="28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与圣灵同在，藏</a:t>
            </a:r>
            <a:r>
              <a:rPr lang="zh-CN" altLang="en-US" sz="3200" b="1" dirty="0">
                <a:solidFill>
                  <a:srgbClr val="00B050"/>
                </a:solidFill>
              </a:rPr>
              <a:t>在基督里</a:t>
            </a:r>
            <a:r>
              <a:rPr lang="zh-CN" altLang="en-US" sz="3200" dirty="0"/>
              <a:t>，必得胜</a:t>
            </a:r>
            <a:endParaRPr lang="en-US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DBE37F-8E6D-43B3-89A1-B727B169AA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0136039"/>
              </p:ext>
            </p:extLst>
          </p:nvPr>
        </p:nvGraphicFramePr>
        <p:xfrm>
          <a:off x="1788542" y="1069676"/>
          <a:ext cx="8301436" cy="175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105">
                  <a:extLst>
                    <a:ext uri="{9D8B030D-6E8A-4147-A177-3AD203B41FA5}">
                      <a16:colId xmlns:a16="http://schemas.microsoft.com/office/drawing/2014/main" val="1345229456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670973891"/>
                    </a:ext>
                  </a:extLst>
                </a:gridCol>
                <a:gridCol w="992505">
                  <a:extLst>
                    <a:ext uri="{9D8B030D-6E8A-4147-A177-3AD203B41FA5}">
                      <a16:colId xmlns:a16="http://schemas.microsoft.com/office/drawing/2014/main" val="4192793945"/>
                    </a:ext>
                  </a:extLst>
                </a:gridCol>
                <a:gridCol w="2059305">
                  <a:extLst>
                    <a:ext uri="{9D8B030D-6E8A-4147-A177-3AD203B41FA5}">
                      <a16:colId xmlns:a16="http://schemas.microsoft.com/office/drawing/2014/main" val="734385465"/>
                    </a:ext>
                  </a:extLst>
                </a:gridCol>
                <a:gridCol w="2909016">
                  <a:extLst>
                    <a:ext uri="{9D8B030D-6E8A-4147-A177-3AD203B41FA5}">
                      <a16:colId xmlns:a16="http://schemas.microsoft.com/office/drawing/2014/main" val="2556914622"/>
                    </a:ext>
                  </a:extLst>
                </a:gridCol>
              </a:tblGrid>
              <a:tr h="586596">
                <a:tc>
                  <a:txBody>
                    <a:bodyPr/>
                    <a:lstStyle/>
                    <a:p>
                      <a:pPr algn="ct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天性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特点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出于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chemeClr val="tx1"/>
                          </a:solidFill>
                        </a:rPr>
                        <a:t>结果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152664"/>
                  </a:ext>
                </a:extLst>
              </a:tr>
              <a:tr h="586596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不信者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旧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肉体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首先的亚当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肉体与</a:t>
                      </a: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圣灵</a:t>
                      </a:r>
                      <a:r>
                        <a:rPr lang="zh-CN" altLang="en-US" sz="2800" b="0" dirty="0">
                          <a:solidFill>
                            <a:srgbClr val="FF0000"/>
                          </a:solidFill>
                        </a:rPr>
                        <a:t>永远相争</a:t>
                      </a:r>
                      <a:endParaRPr lang="en-US" sz="2800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3173968"/>
                  </a:ext>
                </a:extLst>
              </a:tr>
              <a:tr h="58659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信者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新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圣灵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800" b="0" dirty="0">
                          <a:solidFill>
                            <a:srgbClr val="0070C0"/>
                          </a:solidFill>
                        </a:rPr>
                        <a:t>神</a:t>
                      </a: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3185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632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834C-C87A-4FF7-810A-A303ADCB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345721"/>
          </a:xfrm>
        </p:spPr>
        <p:txBody>
          <a:bodyPr/>
          <a:lstStyle/>
          <a:p>
            <a:r>
              <a:rPr lang="zh-CN" altLang="en-US" b="1" dirty="0"/>
              <a:t>新的天性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FC41E-3378-4A09-BDCA-BDFED9A0110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79600" y="1224951"/>
            <a:ext cx="10363826" cy="522760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我们必须称耶稣基督作主</a:t>
            </a: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我们必须多得基督的东西</a:t>
            </a:r>
            <a:endParaRPr lang="en-US" sz="3200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dirty="0"/>
              <a:t>我们必须与圣灵同工使基督时刻作王</a:t>
            </a:r>
            <a:endParaRPr lang="en-US" altLang="zh-CN" sz="32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向神活</a:t>
            </a:r>
            <a:endParaRPr lang="en-US" altLang="zh-CN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供应圣灵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听从圣灵的引导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zh-CN" altLang="en-US" sz="2800" dirty="0"/>
              <a:t>让基督管理</a:t>
            </a:r>
            <a:endParaRPr lang="en-US" sz="2800" dirty="0"/>
          </a:p>
          <a:p>
            <a:pPr lvl="1">
              <a:buFont typeface="Courier New" panose="02070309020205020404" pitchFamily="49" charset="0"/>
              <a:buChar char="o"/>
            </a:pPr>
            <a:endParaRPr lang="en-US" sz="3000" dirty="0"/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1964B01-2919-4120-8FD6-4D98349A88A1}"/>
              </a:ext>
            </a:extLst>
          </p:cNvPr>
          <p:cNvGrpSpPr/>
          <p:nvPr/>
        </p:nvGrpSpPr>
        <p:grpSpPr>
          <a:xfrm>
            <a:off x="7311470" y="3546366"/>
            <a:ext cx="3892412" cy="2281301"/>
            <a:chOff x="7311470" y="3546366"/>
            <a:chExt cx="3892412" cy="2281301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8EDB306-3254-419B-A6FD-2D48B8048FB7}"/>
                </a:ext>
              </a:extLst>
            </p:cNvPr>
            <p:cNvSpPr/>
            <p:nvPr/>
          </p:nvSpPr>
          <p:spPr>
            <a:xfrm>
              <a:off x="7390141" y="4237828"/>
              <a:ext cx="24497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v"/>
              </a:pPr>
              <a:r>
                <a:rPr lang="zh-CN" altLang="en-US" sz="2800" b="1" dirty="0">
                  <a:highlight>
                    <a:srgbClr val="FFFF00"/>
                  </a:highlight>
                </a:rPr>
                <a:t>在基督所在</a:t>
              </a:r>
              <a:endParaRPr lang="en-US" sz="2800" b="1" dirty="0">
                <a:highlight>
                  <a:srgbClr val="FFFF00"/>
                </a:highlight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ECCF896-3C5D-47AF-93FF-82981673D245}"/>
                </a:ext>
              </a:extLst>
            </p:cNvPr>
            <p:cNvSpPr/>
            <p:nvPr/>
          </p:nvSpPr>
          <p:spPr>
            <a:xfrm>
              <a:off x="7414987" y="4766397"/>
              <a:ext cx="24497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v"/>
              </a:pPr>
              <a:r>
                <a:rPr lang="zh-CN" altLang="en-US" sz="2800" b="1" dirty="0">
                  <a:highlight>
                    <a:srgbClr val="FFFF00"/>
                  </a:highlight>
                </a:rPr>
                <a:t>是基督所是</a:t>
              </a:r>
              <a:endParaRPr lang="en-US" sz="2800" b="1" dirty="0">
                <a:highlight>
                  <a:srgbClr val="FFFF00"/>
                </a:highlight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CDE7751-C08D-4F88-AE37-51C402D7F8A8}"/>
                </a:ext>
              </a:extLst>
            </p:cNvPr>
            <p:cNvSpPr/>
            <p:nvPr/>
          </p:nvSpPr>
          <p:spPr>
            <a:xfrm>
              <a:off x="7414987" y="5304447"/>
              <a:ext cx="244971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457200" indent="-457200">
                <a:buFont typeface="Wingdings" panose="05000000000000000000" pitchFamily="2" charset="2"/>
                <a:buChar char="v"/>
              </a:pPr>
              <a:r>
                <a:rPr lang="zh-CN" altLang="en-US" sz="2800" b="1" dirty="0">
                  <a:highlight>
                    <a:srgbClr val="FFFF00"/>
                  </a:highlight>
                </a:rPr>
                <a:t>享基督所有</a:t>
              </a:r>
              <a:endParaRPr lang="en-US" sz="2800" b="1" dirty="0">
                <a:highlight>
                  <a:srgbClr val="FFFF00"/>
                </a:highlight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1105D0-B249-4138-B6DD-211B5C35C1DF}"/>
                </a:ext>
              </a:extLst>
            </p:cNvPr>
            <p:cNvSpPr/>
            <p:nvPr/>
          </p:nvSpPr>
          <p:spPr>
            <a:xfrm>
              <a:off x="7311470" y="3546366"/>
              <a:ext cx="3892412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3200" b="1" dirty="0">
                  <a:solidFill>
                    <a:srgbClr val="FF0000"/>
                  </a:solidFill>
                  <a:highlight>
                    <a:srgbClr val="FFFF00"/>
                  </a:highlight>
                </a:rPr>
                <a:t>不再是我，乃是基督</a:t>
              </a:r>
              <a:endParaRPr lang="en-US" sz="3200" b="1" dirty="0">
                <a:solidFill>
                  <a:srgbClr val="FF0000"/>
                </a:solidFill>
                <a:highlight>
                  <a:srgbClr val="FFFF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2029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08C46-820C-4CC6-8C98-E9232D60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506" y="379562"/>
            <a:ext cx="10364451" cy="1596177"/>
          </a:xfrm>
        </p:spPr>
        <p:txBody>
          <a:bodyPr>
            <a:normAutofit/>
          </a:bodyPr>
          <a:lstStyle/>
          <a:p>
            <a:r>
              <a:rPr lang="zh-CN" altLang="en-US" sz="4400" b="1" dirty="0"/>
              <a:t>思考。。。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A8B46-4628-490D-ADB6-348C843D2F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12869" y="2585341"/>
            <a:ext cx="7626377" cy="1371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你的选择：</a:t>
            </a:r>
            <a:r>
              <a:rPr lang="zh-CN" altLang="en-US" sz="3600" b="1" dirty="0">
                <a:highlight>
                  <a:srgbClr val="FFFF00"/>
                </a:highlight>
              </a:rPr>
              <a:t>自己</a:t>
            </a:r>
            <a:r>
              <a:rPr lang="zh-CN" altLang="en-US" sz="3600" b="1" dirty="0"/>
              <a:t>还是</a:t>
            </a:r>
            <a:r>
              <a:rPr lang="zh-CN" altLang="en-US" sz="3600" b="1" dirty="0">
                <a:highlight>
                  <a:srgbClr val="FFFF00"/>
                </a:highlight>
              </a:rPr>
              <a:t>基督</a:t>
            </a:r>
            <a:r>
              <a:rPr lang="zh-CN" altLang="en-US" sz="3600" b="1" dirty="0"/>
              <a:t>？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62795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AF29D-A3D5-4D94-BFC1-8AC8D6EE5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163" y="0"/>
            <a:ext cx="9460302" cy="1385977"/>
          </a:xfrm>
        </p:spPr>
        <p:txBody>
          <a:bodyPr>
            <a:normAutofit/>
          </a:bodyPr>
          <a:lstStyle/>
          <a:p>
            <a:r>
              <a:rPr lang="zh-CN" altLang="en-US" sz="4800" b="1" dirty="0"/>
              <a:t>新造的人</a:t>
            </a:r>
            <a:endParaRPr lang="en-US" sz="48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7B6104-330A-406B-B81F-7267C08C4F57}"/>
              </a:ext>
            </a:extLst>
          </p:cNvPr>
          <p:cNvSpPr txBox="1">
            <a:spLocks noGrp="1"/>
          </p:cNvSpPr>
          <p:nvPr>
            <p:ph sz="quarter" idx="13"/>
          </p:nvPr>
        </p:nvSpPr>
        <p:spPr>
          <a:xfrm>
            <a:off x="1581510" y="1196877"/>
            <a:ext cx="8741434" cy="633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srgbClr val="FF0000"/>
                </a:solidFill>
              </a:rPr>
              <a:t>得救 </a:t>
            </a:r>
            <a:r>
              <a:rPr lang="en-US" sz="3200" b="1" dirty="0"/>
              <a:t>= </a:t>
            </a:r>
            <a:r>
              <a:rPr lang="zh-CN" altLang="en-US" sz="3200" b="1" dirty="0"/>
              <a:t>神的恩典 </a:t>
            </a:r>
            <a:r>
              <a:rPr lang="en-US" sz="3200" b="1" dirty="0"/>
              <a:t>+ </a:t>
            </a:r>
            <a:r>
              <a:rPr lang="zh-CN" altLang="en-US" sz="3200" b="1" dirty="0"/>
              <a:t>人的选择</a:t>
            </a:r>
            <a:endParaRPr lang="en-US" sz="3200" b="1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D8252C6-B91D-4698-BC2B-0D7CA13E14EA}"/>
              </a:ext>
            </a:extLst>
          </p:cNvPr>
          <p:cNvSpPr txBox="1">
            <a:spLocks/>
          </p:cNvSpPr>
          <p:nvPr/>
        </p:nvSpPr>
        <p:spPr>
          <a:xfrm>
            <a:off x="1328685" y="3409915"/>
            <a:ext cx="10363200" cy="122463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b="1" dirty="0">
                <a:solidFill>
                  <a:srgbClr val="FF0000"/>
                </a:solidFill>
              </a:rPr>
              <a:t>重生</a:t>
            </a:r>
            <a:r>
              <a:rPr lang="zh-CN" altLang="en-US" sz="3200" b="1" dirty="0"/>
              <a:t>是神奇妙的工作，是人</a:t>
            </a:r>
            <a:r>
              <a:rPr lang="zh-CN" altLang="en-US" sz="3200" b="1" u="sng" dirty="0">
                <a:highlight>
                  <a:srgbClr val="FFFF00"/>
                </a:highlight>
              </a:rPr>
              <a:t>内在生命</a:t>
            </a:r>
            <a:r>
              <a:rPr lang="zh-CN" altLang="en-US" sz="3200" b="1" dirty="0"/>
              <a:t>的彻底改变，藉着</a:t>
            </a:r>
            <a:r>
              <a:rPr lang="zh-CN" altLang="en-US" sz="3200" b="1" dirty="0">
                <a:solidFill>
                  <a:srgbClr val="00B050"/>
                </a:solidFill>
              </a:rPr>
              <a:t>水</a:t>
            </a:r>
            <a:r>
              <a:rPr lang="zh-CN" altLang="en-US" sz="3200" b="1" dirty="0"/>
              <a:t>和</a:t>
            </a:r>
            <a:r>
              <a:rPr lang="zh-CN" altLang="en-US" sz="3200" b="1" dirty="0">
                <a:solidFill>
                  <a:srgbClr val="00B050"/>
                </a:solidFill>
              </a:rPr>
              <a:t>圣灵</a:t>
            </a:r>
            <a:r>
              <a:rPr lang="zh-CN" altLang="en-US" sz="3200" b="1" dirty="0"/>
              <a:t>完成！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262AD9-5881-42E5-A277-3245A3F9CBA6}"/>
              </a:ext>
            </a:extLst>
          </p:cNvPr>
          <p:cNvSpPr txBox="1"/>
          <p:nvPr/>
        </p:nvSpPr>
        <p:spPr>
          <a:xfrm>
            <a:off x="1173192" y="2442679"/>
            <a:ext cx="4635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B050"/>
                </a:solidFill>
              </a:rPr>
              <a:t>道成肉身</a:t>
            </a:r>
            <a:r>
              <a:rPr lang="en-US" altLang="zh-CN" sz="3200" b="1" dirty="0">
                <a:solidFill>
                  <a:srgbClr val="00B050"/>
                </a:solidFill>
              </a:rPr>
              <a:t>,</a:t>
            </a:r>
            <a:r>
              <a:rPr lang="zh-CN" altLang="en-US" sz="3200" b="1" dirty="0">
                <a:solidFill>
                  <a:srgbClr val="00B050"/>
                </a:solidFill>
              </a:rPr>
              <a:t>钉死复活升天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FB236-D2F3-4457-B109-45C0E5FED62C}"/>
              </a:ext>
            </a:extLst>
          </p:cNvPr>
          <p:cNvSpPr txBox="1"/>
          <p:nvPr/>
        </p:nvSpPr>
        <p:spPr>
          <a:xfrm>
            <a:off x="6096000" y="2443085"/>
            <a:ext cx="472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0B050"/>
                </a:solidFill>
              </a:rPr>
              <a:t>认罪悔改相信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86CAB41D-80D1-4D68-8CC1-5344C51637E4}"/>
              </a:ext>
            </a:extLst>
          </p:cNvPr>
          <p:cNvSpPr/>
          <p:nvPr/>
        </p:nvSpPr>
        <p:spPr>
          <a:xfrm rot="2355137">
            <a:off x="3486578" y="1691125"/>
            <a:ext cx="459261" cy="8514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190FCDF7-E1B7-498B-A43A-8F0D8DD2F141}"/>
              </a:ext>
            </a:extLst>
          </p:cNvPr>
          <p:cNvSpPr/>
          <p:nvPr/>
        </p:nvSpPr>
        <p:spPr>
          <a:xfrm rot="19112806">
            <a:off x="6367888" y="1665677"/>
            <a:ext cx="445821" cy="8685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6D031-DC86-4130-B496-B654F1C24F54}"/>
              </a:ext>
            </a:extLst>
          </p:cNvPr>
          <p:cNvSpPr txBox="1"/>
          <p:nvPr/>
        </p:nvSpPr>
        <p:spPr>
          <a:xfrm>
            <a:off x="980753" y="5089746"/>
            <a:ext cx="11220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哥林多后书 </a:t>
            </a:r>
            <a:r>
              <a:rPr lang="en-US" sz="2800" b="1" dirty="0"/>
              <a:t>5:17</a:t>
            </a:r>
            <a:r>
              <a:rPr lang="zh-CN" altLang="en-US" sz="2800" b="1" dirty="0"/>
              <a:t> </a:t>
            </a:r>
            <a:endParaRPr lang="en-US" sz="2800" dirty="0"/>
          </a:p>
          <a:p>
            <a:r>
              <a:rPr lang="en-US" sz="2800" b="1" dirty="0"/>
              <a:t>“</a:t>
            </a:r>
            <a:r>
              <a:rPr lang="zh-CN" altLang="en-US" sz="2800" b="1" dirty="0"/>
              <a:t>若有人</a:t>
            </a:r>
            <a:r>
              <a:rPr lang="zh-CN" altLang="en-US" sz="2800" b="1" dirty="0">
                <a:solidFill>
                  <a:srgbClr val="FF0000"/>
                </a:solidFill>
              </a:rPr>
              <a:t>在基督里</a:t>
            </a:r>
            <a:r>
              <a:rPr lang="zh-CN" altLang="en-US" sz="2800" b="1" dirty="0"/>
              <a:t>，他就是</a:t>
            </a:r>
            <a:r>
              <a:rPr lang="zh-CN" altLang="en-US" sz="2800" b="1" dirty="0">
                <a:solidFill>
                  <a:srgbClr val="FF0000"/>
                </a:solidFill>
              </a:rPr>
              <a:t>新造的人</a:t>
            </a:r>
            <a:r>
              <a:rPr lang="zh-CN" altLang="en-US" sz="2800" b="1" dirty="0"/>
              <a:t>，旧事已过，都变成新的了。</a:t>
            </a:r>
            <a:r>
              <a:rPr lang="en-US" sz="2800" b="1" dirty="0"/>
              <a:t>”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707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8" grpId="0" animBg="1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38AE31E2-7236-42E5-A528-EB090EBF9F9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1997" t="1429" r="15735"/>
          <a:stretch/>
        </p:blipFill>
        <p:spPr>
          <a:xfrm>
            <a:off x="999538" y="0"/>
            <a:ext cx="10192923" cy="6869688"/>
          </a:xfrm>
        </p:spPr>
      </p:pic>
    </p:spTree>
    <p:extLst>
      <p:ext uri="{BB962C8B-B14F-4D97-AF65-F5344CB8AC3E}">
        <p14:creationId xmlns:p14="http://schemas.microsoft.com/office/powerpoint/2010/main" val="1855179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3D16-C7AE-4205-A11D-F8D45D8D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65"/>
            <a:ext cx="10364451" cy="1173192"/>
          </a:xfrm>
        </p:spPr>
        <p:txBody>
          <a:bodyPr/>
          <a:lstStyle/>
          <a:p>
            <a:r>
              <a:rPr lang="zh-CN" altLang="en-US" b="1" dirty="0"/>
              <a:t>基督的内住与在基督里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FA4C7-0C15-4691-BF73-2D63397DEC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01653" y="1115953"/>
            <a:ext cx="10363826" cy="1865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基督人 </a:t>
            </a:r>
            <a:r>
              <a:rPr lang="en-US" altLang="zh-CN" sz="2800" b="1" dirty="0"/>
              <a:t>= </a:t>
            </a:r>
            <a:r>
              <a:rPr lang="zh-CN" altLang="en-US" sz="2800" b="1" dirty="0"/>
              <a:t>基督 </a:t>
            </a:r>
            <a:r>
              <a:rPr lang="en-US" altLang="zh-CN" sz="2800" b="1" dirty="0"/>
              <a:t>+ </a:t>
            </a:r>
            <a:r>
              <a:rPr lang="zh-CN" altLang="en-US" sz="2800" b="1" dirty="0"/>
              <a:t>人 </a:t>
            </a:r>
            <a:r>
              <a:rPr lang="en-US" altLang="zh-CN" sz="2800" b="1" dirty="0"/>
              <a:t>=》</a:t>
            </a:r>
            <a:r>
              <a:rPr lang="zh-CN" altLang="en-US" sz="2800" b="1" dirty="0"/>
              <a:t>基督在人里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Christian = Christ + IAN</a:t>
            </a:r>
            <a:endParaRPr lang="en-US" sz="2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ED3C40-731D-4833-AF4F-D7637DEF6DD8}"/>
              </a:ext>
            </a:extLst>
          </p:cNvPr>
          <p:cNvGrpSpPr/>
          <p:nvPr/>
        </p:nvGrpSpPr>
        <p:grpSpPr>
          <a:xfrm>
            <a:off x="3828874" y="2289145"/>
            <a:ext cx="4681268" cy="2604156"/>
            <a:chOff x="4415471" y="2793614"/>
            <a:chExt cx="4681268" cy="2604156"/>
          </a:xfrm>
        </p:grpSpPr>
        <p:sp>
          <p:nvSpPr>
            <p:cNvPr id="4" name="Arrow: Down 3">
              <a:extLst>
                <a:ext uri="{FF2B5EF4-FFF2-40B4-BE49-F238E27FC236}">
                  <a16:creationId xmlns:a16="http://schemas.microsoft.com/office/drawing/2014/main" id="{5CE4283A-AEE8-4E29-AB1E-76151F640F72}"/>
                </a:ext>
              </a:extLst>
            </p:cNvPr>
            <p:cNvSpPr/>
            <p:nvPr/>
          </p:nvSpPr>
          <p:spPr>
            <a:xfrm>
              <a:off x="5863458" y="279361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996F39F-25D0-48D3-B820-61A89DBB22F0}"/>
                </a:ext>
              </a:extLst>
            </p:cNvPr>
            <p:cNvSpPr txBox="1"/>
            <p:nvPr/>
          </p:nvSpPr>
          <p:spPr>
            <a:xfrm>
              <a:off x="5292304" y="3495924"/>
              <a:ext cx="21364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</a:rPr>
                <a:t>I Am Nothing</a:t>
              </a:r>
              <a:r>
                <a:rPr lang="zh-CN" altLang="en-US" sz="2800" dirty="0">
                  <a:solidFill>
                    <a:srgbClr val="0070C0"/>
                  </a:solidFill>
                </a:rPr>
                <a:t>！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6F251E-88F8-4BCB-ABF9-53A48D96F039}"/>
                </a:ext>
              </a:extLst>
            </p:cNvPr>
            <p:cNvSpPr txBox="1"/>
            <p:nvPr/>
          </p:nvSpPr>
          <p:spPr>
            <a:xfrm>
              <a:off x="4415471" y="4812995"/>
              <a:ext cx="4681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rgbClr val="FF0000"/>
                  </a:solidFill>
                </a:rPr>
                <a:t>不再是我，只有基督！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B0D50B56-9EAA-4896-8508-41CCE030FEA7}"/>
                </a:ext>
              </a:extLst>
            </p:cNvPr>
            <p:cNvSpPr/>
            <p:nvPr/>
          </p:nvSpPr>
          <p:spPr>
            <a:xfrm>
              <a:off x="5862206" y="401914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D47B5E6-43B0-431C-BFF2-EE306B78F1D0}"/>
              </a:ext>
            </a:extLst>
          </p:cNvPr>
          <p:cNvSpPr txBox="1"/>
          <p:nvPr/>
        </p:nvSpPr>
        <p:spPr>
          <a:xfrm>
            <a:off x="582467" y="5363987"/>
            <a:ext cx="11174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</a:t>
            </a:r>
            <a:r>
              <a:rPr lang="zh-CN" altLang="en-US" sz="2800" b="1" dirty="0"/>
              <a:t>现在活着的</a:t>
            </a:r>
            <a:r>
              <a:rPr lang="zh-CN" altLang="en-US" sz="2800" b="1" dirty="0">
                <a:solidFill>
                  <a:srgbClr val="FF0000"/>
                </a:solidFill>
              </a:rPr>
              <a:t>不再是我，乃是基督</a:t>
            </a:r>
            <a:r>
              <a:rPr lang="zh-CN" altLang="en-US" sz="2800" b="1" dirty="0"/>
              <a:t>在我里面活着。</a:t>
            </a:r>
            <a:r>
              <a:rPr lang="en-US" sz="2800" b="1" dirty="0"/>
              <a:t>”  </a:t>
            </a:r>
            <a:r>
              <a:rPr lang="zh-CN" altLang="en-US" sz="2800" b="1" dirty="0"/>
              <a:t>（加拉太书</a:t>
            </a:r>
            <a:r>
              <a:rPr lang="en-US" sz="2800" b="1" dirty="0"/>
              <a:t> 2:20 </a:t>
            </a:r>
            <a:r>
              <a:rPr lang="zh-CN" altLang="en-US" sz="2800" b="1" dirty="0"/>
              <a:t>）</a:t>
            </a:r>
            <a:endParaRPr lang="en-US" sz="2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F06E8A-ED0C-487F-9146-1C276786DF94}"/>
              </a:ext>
            </a:extLst>
          </p:cNvPr>
          <p:cNvSpPr/>
          <p:nvPr/>
        </p:nvSpPr>
        <p:spPr>
          <a:xfrm>
            <a:off x="8275786" y="2248001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在基督所在</a:t>
            </a:r>
            <a:endParaRPr lang="en-US" sz="2800" b="1" dirty="0">
              <a:highlight>
                <a:srgbClr val="FF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C79217-D134-43DA-BF58-1CD522F488C1}"/>
              </a:ext>
            </a:extLst>
          </p:cNvPr>
          <p:cNvSpPr/>
          <p:nvPr/>
        </p:nvSpPr>
        <p:spPr>
          <a:xfrm>
            <a:off x="8300632" y="2776570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是基督所是</a:t>
            </a:r>
            <a:endParaRPr lang="en-US" sz="2800" b="1" dirty="0">
              <a:highlight>
                <a:srgbClr val="FFFF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438E6-BC42-4F56-9FF4-34322AA732EB}"/>
              </a:ext>
            </a:extLst>
          </p:cNvPr>
          <p:cNvSpPr/>
          <p:nvPr/>
        </p:nvSpPr>
        <p:spPr>
          <a:xfrm>
            <a:off x="8300632" y="3314620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享基督所有</a:t>
            </a:r>
            <a:endParaRPr lang="en-US" sz="28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9664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7903667-2A93-47AB-B36A-C5CD15B18476}"/>
              </a:ext>
            </a:extLst>
          </p:cNvPr>
          <p:cNvGrpSpPr/>
          <p:nvPr/>
        </p:nvGrpSpPr>
        <p:grpSpPr>
          <a:xfrm>
            <a:off x="1621255" y="707366"/>
            <a:ext cx="9230781" cy="5862570"/>
            <a:chOff x="184684" y="355499"/>
            <a:chExt cx="7995087" cy="5398540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A6B7153-D517-4A09-8873-F59B61B2ED4F}"/>
                </a:ext>
              </a:extLst>
            </p:cNvPr>
            <p:cNvGrpSpPr/>
            <p:nvPr/>
          </p:nvGrpSpPr>
          <p:grpSpPr>
            <a:xfrm>
              <a:off x="184684" y="355499"/>
              <a:ext cx="7995087" cy="5398540"/>
              <a:chOff x="2318841" y="223472"/>
              <a:chExt cx="7995087" cy="5398540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91FE0CD-4684-4D21-A519-1EBB0AB778EC}"/>
                  </a:ext>
                </a:extLst>
              </p:cNvPr>
              <p:cNvGrpSpPr/>
              <p:nvPr/>
            </p:nvGrpSpPr>
            <p:grpSpPr>
              <a:xfrm>
                <a:off x="2318841" y="223472"/>
                <a:ext cx="7995087" cy="5398540"/>
                <a:chOff x="1536713" y="539774"/>
                <a:chExt cx="7995087" cy="5398540"/>
              </a:xfrm>
            </p:grpSpPr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960EFFBD-4BF5-47FB-B14B-5FB863828876}"/>
                    </a:ext>
                  </a:extLst>
                </p:cNvPr>
                <p:cNvSpPr txBox="1"/>
                <p:nvPr/>
              </p:nvSpPr>
              <p:spPr>
                <a:xfrm>
                  <a:off x="2982633" y="5397862"/>
                  <a:ext cx="90877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800" dirty="0"/>
                    <a:t>道路</a:t>
                  </a:r>
                  <a:endParaRPr lang="en-US" sz="2800" dirty="0"/>
                </a:p>
              </p:txBody>
            </p:sp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F7308FDE-E6F8-4C4B-B001-802AFB28765A}"/>
                    </a:ext>
                  </a:extLst>
                </p:cNvPr>
                <p:cNvSpPr txBox="1"/>
                <p:nvPr/>
              </p:nvSpPr>
              <p:spPr>
                <a:xfrm>
                  <a:off x="5170439" y="5415094"/>
                  <a:ext cx="90877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800" dirty="0"/>
                    <a:t>真理</a:t>
                  </a:r>
                  <a:endParaRPr lang="en-US" sz="2800" dirty="0"/>
                </a:p>
              </p:txBody>
            </p:sp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FBD7693-427A-488B-B244-4B49931DC4B1}"/>
                    </a:ext>
                  </a:extLst>
                </p:cNvPr>
                <p:cNvSpPr txBox="1"/>
                <p:nvPr/>
              </p:nvSpPr>
              <p:spPr>
                <a:xfrm>
                  <a:off x="7542637" y="5397862"/>
                  <a:ext cx="90877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800" dirty="0"/>
                    <a:t>生命</a:t>
                  </a:r>
                  <a:endParaRPr lang="en-US" sz="2800" dirty="0"/>
                </a:p>
              </p:txBody>
            </p: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04D65CE9-D614-49E0-BE18-A0BB067259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121640" y="938121"/>
                  <a:ext cx="38559" cy="4429361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9B1AECF5-2F49-4D63-B7AD-C5AD72FBD8FB}"/>
                    </a:ext>
                  </a:extLst>
                </p:cNvPr>
                <p:cNvSpPr txBox="1"/>
                <p:nvPr/>
              </p:nvSpPr>
              <p:spPr>
                <a:xfrm>
                  <a:off x="1536713" y="4236562"/>
                  <a:ext cx="584927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800" dirty="0"/>
                    <a:t>悔改</a:t>
                  </a:r>
                  <a:endParaRPr lang="en-US" sz="2800" dirty="0"/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741E8F66-650A-428F-A845-5F25C6C2B432}"/>
                    </a:ext>
                  </a:extLst>
                </p:cNvPr>
                <p:cNvSpPr txBox="1"/>
                <p:nvPr/>
              </p:nvSpPr>
              <p:spPr>
                <a:xfrm>
                  <a:off x="1558719" y="2149323"/>
                  <a:ext cx="584927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CN" altLang="en-US" sz="2800" dirty="0"/>
                    <a:t>成聖</a:t>
                  </a:r>
                  <a:endParaRPr lang="en-US" sz="2800" dirty="0"/>
                </a:p>
              </p:txBody>
            </p:sp>
            <p:sp>
              <p:nvSpPr>
                <p:cNvPr id="10" name="Oval 9">
                  <a:extLst>
                    <a:ext uri="{FF2B5EF4-FFF2-40B4-BE49-F238E27FC236}">
                      <a16:creationId xmlns:a16="http://schemas.microsoft.com/office/drawing/2014/main" id="{A6A2BF35-6121-4232-B0BF-CA40D011FF09}"/>
                    </a:ext>
                  </a:extLst>
                </p:cNvPr>
                <p:cNvSpPr/>
                <p:nvPr/>
              </p:nvSpPr>
              <p:spPr>
                <a:xfrm>
                  <a:off x="7672565" y="539774"/>
                  <a:ext cx="1587753" cy="1535571"/>
                </a:xfrm>
                <a:prstGeom prst="ellipse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sz="3200" dirty="0">
                      <a:solidFill>
                        <a:schemeClr val="tx1"/>
                      </a:solidFill>
                    </a:rPr>
                    <a:t>榮耀</a:t>
                  </a:r>
                  <a:endParaRPr lang="en-US" sz="3200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DC03726A-FA04-47E8-9884-500CA5ADC7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02590" y="5359746"/>
                  <a:ext cx="7429210" cy="38116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093FA4BB-1EF4-4E1A-96F4-2DAB6A72D218}"/>
                    </a:ext>
                  </a:extLst>
                </p:cNvPr>
                <p:cNvSpPr/>
                <p:nvPr/>
              </p:nvSpPr>
              <p:spPr>
                <a:xfrm>
                  <a:off x="2160200" y="4026262"/>
                  <a:ext cx="1927277" cy="1324989"/>
                </a:xfrm>
                <a:prstGeom prst="rect">
                  <a:avLst/>
                </a:prstGeom>
                <a:solidFill>
                  <a:srgbClr val="00B0F0"/>
                </a:solidFill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00B0F0"/>
                    </a:solidFill>
                  </a:endParaRPr>
                </a:p>
              </p:txBody>
            </p:sp>
          </p:grpSp>
          <p:sp>
            <p:nvSpPr>
              <p:cNvPr id="20" name="Arrow: Notched Right 19">
                <a:extLst>
                  <a:ext uri="{FF2B5EF4-FFF2-40B4-BE49-F238E27FC236}">
                    <a16:creationId xmlns:a16="http://schemas.microsoft.com/office/drawing/2014/main" id="{031F5D50-4DB7-4B78-97F6-E12FF1C68C35}"/>
                  </a:ext>
                </a:extLst>
              </p:cNvPr>
              <p:cNvSpPr/>
              <p:nvPr/>
            </p:nvSpPr>
            <p:spPr>
              <a:xfrm rot="19670201">
                <a:off x="4289833" y="2076061"/>
                <a:ext cx="4624297" cy="1038144"/>
              </a:xfrm>
              <a:prstGeom prst="notched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769D4ED-EF21-4727-8C83-01B4F2A40540}"/>
                </a:ext>
              </a:extLst>
            </p:cNvPr>
            <p:cNvSpPr txBox="1"/>
            <p:nvPr/>
          </p:nvSpPr>
          <p:spPr>
            <a:xfrm rot="19683571">
              <a:off x="2573229" y="3329194"/>
              <a:ext cx="1554196" cy="408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/>
                <a:t>十字架道路</a:t>
              </a:r>
              <a:endParaRPr lang="en-US" sz="2000" b="1" dirty="0"/>
            </a:p>
          </p:txBody>
        </p:sp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B5B5BC31-55FC-47DE-9F5A-B2F440C5B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65"/>
            <a:ext cx="10364451" cy="1173192"/>
          </a:xfrm>
        </p:spPr>
        <p:txBody>
          <a:bodyPr/>
          <a:lstStyle/>
          <a:p>
            <a:r>
              <a:rPr lang="zh-CN" altLang="en-US" b="1" dirty="0"/>
              <a:t>基督是元帅</a:t>
            </a:r>
            <a:endParaRPr lang="en-US" b="1" dirty="0"/>
          </a:p>
        </p:txBody>
      </p:sp>
      <p:pic>
        <p:nvPicPr>
          <p:cNvPr id="24" name="Picture 2" descr="http://www.ipixels.net/biblepoint/pic/nt/eph11.jpg">
            <a:extLst>
              <a:ext uri="{FF2B5EF4-FFF2-40B4-BE49-F238E27FC236}">
                <a16:creationId xmlns:a16="http://schemas.microsoft.com/office/drawing/2014/main" id="{936DEB79-4AEF-4D5B-87CA-A466C0FFE682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22" y="2558537"/>
            <a:ext cx="3964317" cy="2973238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DC9308-0837-45BC-923A-D75FA9204A48}"/>
              </a:ext>
            </a:extLst>
          </p:cNvPr>
          <p:cNvSpPr txBox="1"/>
          <p:nvPr/>
        </p:nvSpPr>
        <p:spPr>
          <a:xfrm>
            <a:off x="6893046" y="5473370"/>
            <a:ext cx="2395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highlight>
                  <a:srgbClr val="00FF00"/>
                </a:highlight>
              </a:rPr>
              <a:t>披戴神所赐全副盔甲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54DD48-8F40-46BE-83E2-9800B0E96FDB}"/>
              </a:ext>
            </a:extLst>
          </p:cNvPr>
          <p:cNvSpPr txBox="1"/>
          <p:nvPr/>
        </p:nvSpPr>
        <p:spPr>
          <a:xfrm>
            <a:off x="5968308" y="3230825"/>
            <a:ext cx="1442327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highlight>
                  <a:srgbClr val="FFFF00"/>
                </a:highlight>
                <a:latin typeface="Aharoni" panose="020B0604020202020204" pitchFamily="2" charset="-79"/>
                <a:cs typeface="Aharoni" panose="020B0604020202020204" pitchFamily="2" charset="-79"/>
              </a:rPr>
              <a:t>多方警醒的祷告</a:t>
            </a:r>
            <a:endParaRPr lang="en-US" sz="1400" b="1" dirty="0">
              <a:highlight>
                <a:srgbClr val="FFFF00"/>
              </a:highlight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E2506E3-2249-44AE-B3AC-96D725F5277F}"/>
              </a:ext>
            </a:extLst>
          </p:cNvPr>
          <p:cNvCxnSpPr>
            <a:cxnSpLocks/>
          </p:cNvCxnSpPr>
          <p:nvPr/>
        </p:nvCxnSpPr>
        <p:spPr>
          <a:xfrm flipV="1">
            <a:off x="7378460" y="3210484"/>
            <a:ext cx="580846" cy="12864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316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5618-78C1-4476-9B0B-B527C900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67" y="241540"/>
            <a:ext cx="10364451" cy="1115683"/>
          </a:xfrm>
        </p:spPr>
        <p:txBody>
          <a:bodyPr/>
          <a:lstStyle/>
          <a:p>
            <a:r>
              <a:rPr lang="zh-CN" altLang="en-US" b="1" dirty="0"/>
              <a:t>见证分享。。。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8854-AD67-4888-BD3F-DF29EE92C3B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35207" y="1829379"/>
            <a:ext cx="6056370" cy="47468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/>
              <a:t>邴丹阳姊妹</a:t>
            </a:r>
            <a:endParaRPr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94302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3D16-C7AE-4205-A11D-F8D45D8DC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65"/>
            <a:ext cx="10364451" cy="1173192"/>
          </a:xfrm>
        </p:spPr>
        <p:txBody>
          <a:bodyPr/>
          <a:lstStyle/>
          <a:p>
            <a:r>
              <a:rPr lang="zh-CN" altLang="en-US" b="1" dirty="0"/>
              <a:t>基督是生命</a:t>
            </a:r>
            <a:r>
              <a:rPr lang="en-US" altLang="zh-CN" b="1" dirty="0"/>
              <a:t>-</a:t>
            </a:r>
            <a:r>
              <a:rPr lang="zh-CN" altLang="en-US" b="1" dirty="0"/>
              <a:t>合而为一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FA4C7-0C15-4691-BF73-2D63397DEC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01653" y="1093956"/>
            <a:ext cx="10363826" cy="1865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800" b="1" dirty="0"/>
              <a:t>基督人 </a:t>
            </a:r>
            <a:r>
              <a:rPr lang="en-US" altLang="zh-CN" sz="2800" b="1" dirty="0"/>
              <a:t>= </a:t>
            </a:r>
            <a:r>
              <a:rPr lang="zh-CN" altLang="en-US" sz="2800" b="1" dirty="0"/>
              <a:t>基督 </a:t>
            </a:r>
            <a:r>
              <a:rPr lang="en-US" altLang="zh-CN" sz="2800" b="1" dirty="0"/>
              <a:t>+ </a:t>
            </a:r>
            <a:r>
              <a:rPr lang="zh-CN" altLang="en-US" sz="2800" b="1" dirty="0"/>
              <a:t>人 </a:t>
            </a:r>
            <a:r>
              <a:rPr lang="en-US" altLang="zh-CN" sz="2800" b="1" dirty="0"/>
              <a:t>=》</a:t>
            </a:r>
            <a:r>
              <a:rPr lang="zh-CN" altLang="en-US" sz="2800" b="1" dirty="0"/>
              <a:t>基督在人里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altLang="zh-CN" sz="2800" b="1" dirty="0"/>
              <a:t>Christian = Christ + IAN</a:t>
            </a:r>
            <a:endParaRPr lang="en-US" sz="28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3ED3C40-731D-4833-AF4F-D7637DEF6DD8}"/>
              </a:ext>
            </a:extLst>
          </p:cNvPr>
          <p:cNvGrpSpPr/>
          <p:nvPr/>
        </p:nvGrpSpPr>
        <p:grpSpPr>
          <a:xfrm>
            <a:off x="3828874" y="2289145"/>
            <a:ext cx="4681268" cy="2604156"/>
            <a:chOff x="4415471" y="2793614"/>
            <a:chExt cx="4681268" cy="2604156"/>
          </a:xfrm>
        </p:grpSpPr>
        <p:sp>
          <p:nvSpPr>
            <p:cNvPr id="4" name="Arrow: Down 3">
              <a:extLst>
                <a:ext uri="{FF2B5EF4-FFF2-40B4-BE49-F238E27FC236}">
                  <a16:creationId xmlns:a16="http://schemas.microsoft.com/office/drawing/2014/main" id="{5CE4283A-AEE8-4E29-AB1E-76151F640F72}"/>
                </a:ext>
              </a:extLst>
            </p:cNvPr>
            <p:cNvSpPr/>
            <p:nvPr/>
          </p:nvSpPr>
          <p:spPr>
            <a:xfrm>
              <a:off x="5863458" y="279361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996F39F-25D0-48D3-B820-61A89DBB22F0}"/>
                </a:ext>
              </a:extLst>
            </p:cNvPr>
            <p:cNvSpPr txBox="1"/>
            <p:nvPr/>
          </p:nvSpPr>
          <p:spPr>
            <a:xfrm>
              <a:off x="5292304" y="3495924"/>
              <a:ext cx="21364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70C0"/>
                  </a:solidFill>
                </a:rPr>
                <a:t>I Am Nothing</a:t>
              </a:r>
              <a:r>
                <a:rPr lang="zh-CN" altLang="en-US" sz="2800" dirty="0">
                  <a:solidFill>
                    <a:srgbClr val="0070C0"/>
                  </a:solidFill>
                </a:rPr>
                <a:t>！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F6F251E-88F8-4BCB-ABF9-53A48D96F039}"/>
                </a:ext>
              </a:extLst>
            </p:cNvPr>
            <p:cNvSpPr txBox="1"/>
            <p:nvPr/>
          </p:nvSpPr>
          <p:spPr>
            <a:xfrm>
              <a:off x="4415471" y="4812995"/>
              <a:ext cx="46812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200" b="1" dirty="0">
                  <a:solidFill>
                    <a:srgbClr val="FF0000"/>
                  </a:solidFill>
                </a:rPr>
                <a:t>不再是我，只有基督！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B0D50B56-9EAA-4896-8508-41CCE030FEA7}"/>
                </a:ext>
              </a:extLst>
            </p:cNvPr>
            <p:cNvSpPr/>
            <p:nvPr/>
          </p:nvSpPr>
          <p:spPr>
            <a:xfrm>
              <a:off x="5862206" y="4019144"/>
              <a:ext cx="554593" cy="75537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D47B5E6-43B0-431C-BFF2-EE306B78F1D0}"/>
              </a:ext>
            </a:extLst>
          </p:cNvPr>
          <p:cNvSpPr txBox="1"/>
          <p:nvPr/>
        </p:nvSpPr>
        <p:spPr>
          <a:xfrm>
            <a:off x="582467" y="5363987"/>
            <a:ext cx="11174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</a:t>
            </a:r>
            <a:r>
              <a:rPr lang="zh-CN" altLang="en-US" sz="2800" b="1" dirty="0"/>
              <a:t>现在活着的</a:t>
            </a:r>
            <a:r>
              <a:rPr lang="zh-CN" altLang="en-US" sz="2800" b="1" dirty="0">
                <a:solidFill>
                  <a:srgbClr val="FF0000"/>
                </a:solidFill>
              </a:rPr>
              <a:t>不再是我，乃是基督</a:t>
            </a:r>
            <a:r>
              <a:rPr lang="zh-CN" altLang="en-US" sz="2800" b="1" dirty="0"/>
              <a:t>在我里面活着。</a:t>
            </a:r>
            <a:r>
              <a:rPr lang="en-US" sz="2800" b="1" dirty="0"/>
              <a:t>”  </a:t>
            </a:r>
            <a:r>
              <a:rPr lang="zh-CN" altLang="en-US" sz="2800" b="1" dirty="0"/>
              <a:t>（加拉太书</a:t>
            </a:r>
            <a:r>
              <a:rPr lang="en-US" sz="2800" b="1" dirty="0"/>
              <a:t> 2:20 </a:t>
            </a:r>
            <a:r>
              <a:rPr lang="zh-CN" altLang="en-US" sz="2800" b="1" dirty="0"/>
              <a:t>）</a:t>
            </a:r>
            <a:endParaRPr lang="en-US" sz="2800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AFF166-9933-45CF-BD3E-9E1616B9F697}"/>
              </a:ext>
            </a:extLst>
          </p:cNvPr>
          <p:cNvSpPr/>
          <p:nvPr/>
        </p:nvSpPr>
        <p:spPr>
          <a:xfrm>
            <a:off x="8275786" y="2248001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在基督所在</a:t>
            </a:r>
            <a:endParaRPr lang="en-US" sz="2800" b="1" dirty="0">
              <a:highlight>
                <a:srgbClr val="FFFF00"/>
              </a:highlight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1F71A8-D4F2-43C4-9FA7-5455FA71F6BD}"/>
              </a:ext>
            </a:extLst>
          </p:cNvPr>
          <p:cNvSpPr/>
          <p:nvPr/>
        </p:nvSpPr>
        <p:spPr>
          <a:xfrm>
            <a:off x="8300632" y="2776570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是基督所是</a:t>
            </a:r>
            <a:endParaRPr lang="en-US" sz="2800" b="1" dirty="0">
              <a:highlight>
                <a:srgbClr val="FFFF00"/>
              </a:highlight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C7A7A56-B550-430D-87A5-1C3CB7541A57}"/>
              </a:ext>
            </a:extLst>
          </p:cNvPr>
          <p:cNvSpPr/>
          <p:nvPr/>
        </p:nvSpPr>
        <p:spPr>
          <a:xfrm>
            <a:off x="8300632" y="3314620"/>
            <a:ext cx="24497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b="1" dirty="0">
                <a:highlight>
                  <a:srgbClr val="FFFF00"/>
                </a:highlight>
              </a:rPr>
              <a:t>享基督所有</a:t>
            </a:r>
            <a:endParaRPr lang="en-US" sz="28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541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8B415-F422-4164-AE6B-455CA85ED4F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16185" y="1112521"/>
            <a:ext cx="7449641" cy="1190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/>
              <a:t>你是真正的基督徒吗</a:t>
            </a:r>
            <a:r>
              <a:rPr lang="en-US" altLang="zh-CN" sz="3600" b="1" dirty="0"/>
              <a:t>?</a:t>
            </a:r>
            <a:r>
              <a:rPr lang="zh-CN" altLang="en-US" sz="3600" b="1" dirty="0"/>
              <a:t>！。。。</a:t>
            </a: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6584532-B0D2-4942-AC24-4AEB67C9F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0"/>
            <a:ext cx="10364451" cy="1276709"/>
          </a:xfrm>
        </p:spPr>
        <p:txBody>
          <a:bodyPr/>
          <a:lstStyle/>
          <a:p>
            <a:r>
              <a:rPr lang="zh-CN" altLang="en-US" b="1" dirty="0"/>
              <a:t>思考问题</a:t>
            </a:r>
            <a:endParaRPr lang="en-US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C32E23-7002-464F-9ACF-E749E7B4FA92}"/>
              </a:ext>
            </a:extLst>
          </p:cNvPr>
          <p:cNvSpPr txBox="1">
            <a:spLocks/>
          </p:cNvSpPr>
          <p:nvPr/>
        </p:nvSpPr>
        <p:spPr>
          <a:xfrm>
            <a:off x="2077256" y="1919942"/>
            <a:ext cx="7449641" cy="259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/>
              <a:t>信仰上的见证</a:t>
            </a:r>
            <a:endParaRPr lang="en-US" altLang="zh-CN" sz="3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/>
              <a:t>生活中的见证</a:t>
            </a:r>
            <a:endParaRPr lang="en-US" altLang="zh-CN" sz="3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/>
              <a:t>工作上的见证</a:t>
            </a:r>
            <a:endParaRPr lang="en-US" sz="3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68ED3B-E25B-4165-8A36-6258262EFF36}"/>
              </a:ext>
            </a:extLst>
          </p:cNvPr>
          <p:cNvSpPr txBox="1"/>
          <p:nvPr/>
        </p:nvSpPr>
        <p:spPr>
          <a:xfrm>
            <a:off x="566966" y="4687867"/>
            <a:ext cx="113443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/>
              <a:t>“我知道你的行为，你也不冷也不热；我巴不得你或冷或热。 你既如温水，也不冷也不热，所以我必从我口中把你吐出去。”</a:t>
            </a:r>
            <a:endParaRPr lang="en-US" altLang="zh-CN" sz="2800" b="1" dirty="0"/>
          </a:p>
          <a:p>
            <a:r>
              <a:rPr lang="en-US" altLang="zh-CN" sz="2800" b="1" dirty="0"/>
              <a:t>																	</a:t>
            </a:r>
            <a:r>
              <a:rPr lang="zh-CN" altLang="en-US" sz="2800" b="1" dirty="0"/>
              <a:t>（启示录</a:t>
            </a:r>
            <a:r>
              <a:rPr lang="en-US" altLang="zh-CN" sz="2800" b="1" dirty="0"/>
              <a:t>3</a:t>
            </a:r>
            <a:r>
              <a:rPr lang="zh-CN" altLang="en-US" sz="2800" b="1" dirty="0"/>
              <a:t>：</a:t>
            </a:r>
            <a:r>
              <a:rPr lang="en-US" altLang="zh-CN" sz="2800" b="1" dirty="0"/>
              <a:t>15-16</a:t>
            </a:r>
            <a:r>
              <a:rPr lang="zh-CN" altLang="en-US" sz="2800" b="1" dirty="0"/>
              <a:t>）</a:t>
            </a:r>
            <a:endParaRPr lang="en-US" sz="2800" dirty="0"/>
          </a:p>
        </p:txBody>
      </p:sp>
      <p:pic>
        <p:nvPicPr>
          <p:cNvPr id="1026" name="Picture 2" descr="Image result for image of christian">
            <a:extLst>
              <a:ext uri="{FF2B5EF4-FFF2-40B4-BE49-F238E27FC236}">
                <a16:creationId xmlns:a16="http://schemas.microsoft.com/office/drawing/2014/main" id="{928F2819-F9F4-49F2-AD6C-928C3DE8D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938" b="8197"/>
          <a:stretch/>
        </p:blipFill>
        <p:spPr bwMode="auto">
          <a:xfrm>
            <a:off x="6776096" y="1928431"/>
            <a:ext cx="3599719" cy="227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829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25618-78C1-4476-9B0B-B527C900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67" y="241540"/>
            <a:ext cx="10364451" cy="1115683"/>
          </a:xfrm>
        </p:spPr>
        <p:txBody>
          <a:bodyPr/>
          <a:lstStyle/>
          <a:p>
            <a:r>
              <a:rPr lang="zh-CN" altLang="en-US" b="1" dirty="0"/>
              <a:t>见证分享。。。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8854-AD67-4888-BD3F-DF29EE92C3B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035207" y="1829379"/>
            <a:ext cx="6056370" cy="474682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CN" altLang="en-US" sz="3200" b="1" dirty="0"/>
              <a:t>陈蓉姊妹</a:t>
            </a:r>
            <a:endParaRPr lang="en-US" altLang="zh-CN" sz="3200" b="1" dirty="0"/>
          </a:p>
        </p:txBody>
      </p:sp>
    </p:spTree>
    <p:extLst>
      <p:ext uri="{BB962C8B-B14F-4D97-AF65-F5344CB8AC3E}">
        <p14:creationId xmlns:p14="http://schemas.microsoft.com/office/powerpoint/2010/main" val="7435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3FE4AB5-9FC8-4E50-A455-8F4304FF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910" y="-219974"/>
            <a:ext cx="10364451" cy="1316966"/>
          </a:xfrm>
        </p:spPr>
        <p:txBody>
          <a:bodyPr/>
          <a:lstStyle/>
          <a:p>
            <a:r>
              <a:rPr lang="zh-CN" altLang="en-US" b="1" dirty="0"/>
              <a:t>属血气人的生命</a:t>
            </a:r>
            <a:endParaRPr lang="en-US" b="1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EC275292-66C8-4847-955E-700FBA704033}"/>
              </a:ext>
            </a:extLst>
          </p:cNvPr>
          <p:cNvGrpSpPr/>
          <p:nvPr/>
        </p:nvGrpSpPr>
        <p:grpSpPr>
          <a:xfrm>
            <a:off x="2170569" y="881331"/>
            <a:ext cx="7675045" cy="5686245"/>
            <a:chOff x="2601891" y="651294"/>
            <a:chExt cx="7857432" cy="568260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DEA1271-752F-445B-A753-3106B18D4295}"/>
                </a:ext>
              </a:extLst>
            </p:cNvPr>
            <p:cNvCxnSpPr>
              <a:cxnSpLocks/>
              <a:endCxn id="37" idx="1"/>
            </p:cNvCxnSpPr>
            <p:nvPr/>
          </p:nvCxnSpPr>
          <p:spPr>
            <a:xfrm>
              <a:off x="3777959" y="5733872"/>
              <a:ext cx="3146999" cy="10702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65F3E17-5012-444E-BA10-5950ADC77F0C}"/>
                </a:ext>
              </a:extLst>
            </p:cNvPr>
            <p:cNvCxnSpPr>
              <a:cxnSpLocks/>
            </p:cNvCxnSpPr>
            <p:nvPr/>
          </p:nvCxnSpPr>
          <p:spPr>
            <a:xfrm>
              <a:off x="5943806" y="4371192"/>
              <a:ext cx="2521583" cy="37899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CA4D742-CF57-4BCE-A275-0CB6CD0B6004}"/>
                </a:ext>
              </a:extLst>
            </p:cNvPr>
            <p:cNvCxnSpPr>
              <a:cxnSpLocks/>
              <a:stCxn id="37" idx="0"/>
            </p:cNvCxnSpPr>
            <p:nvPr/>
          </p:nvCxnSpPr>
          <p:spPr>
            <a:xfrm flipV="1">
              <a:off x="7921925" y="4726304"/>
              <a:ext cx="891491" cy="79142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9E01DB7-158E-4645-8A21-9774C225DA8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77959" y="4596391"/>
              <a:ext cx="1071637" cy="84092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218E60B-5D37-405B-82C0-BB84621815FD}"/>
                </a:ext>
              </a:extLst>
            </p:cNvPr>
            <p:cNvGrpSpPr/>
            <p:nvPr/>
          </p:nvGrpSpPr>
          <p:grpSpPr>
            <a:xfrm>
              <a:off x="5608607" y="651294"/>
              <a:ext cx="1708031" cy="1676490"/>
              <a:chOff x="5934971" y="1181683"/>
              <a:chExt cx="1708031" cy="1676490"/>
            </a:xfrm>
          </p:grpSpPr>
          <p:sp>
            <p:nvSpPr>
              <p:cNvPr id="16" name="Flowchart: Connector 15">
                <a:extLst>
                  <a:ext uri="{FF2B5EF4-FFF2-40B4-BE49-F238E27FC236}">
                    <a16:creationId xmlns:a16="http://schemas.microsoft.com/office/drawing/2014/main" id="{EC456111-126C-4519-8BD3-015737C2A959}"/>
                  </a:ext>
                </a:extLst>
              </p:cNvPr>
              <p:cNvSpPr/>
              <p:nvPr/>
            </p:nvSpPr>
            <p:spPr>
              <a:xfrm>
                <a:off x="5934971" y="1181683"/>
                <a:ext cx="1708031" cy="1676490"/>
              </a:xfrm>
              <a:prstGeom prst="flowChartConnector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60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A4C6135-4D34-4CB4-BA61-4EB029D72F28}"/>
                  </a:ext>
                </a:extLst>
              </p:cNvPr>
              <p:cNvSpPr txBox="1"/>
              <p:nvPr/>
            </p:nvSpPr>
            <p:spPr>
              <a:xfrm>
                <a:off x="6009734" y="1276708"/>
                <a:ext cx="1558507" cy="15679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9600" b="1" dirty="0"/>
                  <a:t>我</a:t>
                </a:r>
                <a:endParaRPr lang="en-US" sz="9600" b="1" dirty="0"/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66AFB85-DD66-4661-8A0B-29116C4B326C}"/>
                </a:ext>
              </a:extLst>
            </p:cNvPr>
            <p:cNvCxnSpPr>
              <a:cxnSpLocks/>
              <a:endCxn id="26" idx="1"/>
            </p:cNvCxnSpPr>
            <p:nvPr/>
          </p:nvCxnSpPr>
          <p:spPr>
            <a:xfrm>
              <a:off x="7168553" y="1960596"/>
              <a:ext cx="1469067" cy="192205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28506B9-8E6F-4849-BD9B-9B535B1B7913}"/>
                </a:ext>
              </a:extLst>
            </p:cNvPr>
            <p:cNvCxnSpPr>
              <a:cxnSpLocks/>
            </p:cNvCxnSpPr>
            <p:nvPr/>
          </p:nvCxnSpPr>
          <p:spPr>
            <a:xfrm>
              <a:off x="6735905" y="2304103"/>
              <a:ext cx="621606" cy="299462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77B42AF-89FE-415D-9384-D941858F4B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12662" y="2034887"/>
              <a:ext cx="2415510" cy="308713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66EBEC8-24EA-440E-B5C9-E28523CF32F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08607" y="2322342"/>
              <a:ext cx="639589" cy="1579495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82D360F-2847-4C19-97CA-01CBAD6B68BC}"/>
                </a:ext>
              </a:extLst>
            </p:cNvPr>
            <p:cNvGrpSpPr/>
            <p:nvPr/>
          </p:nvGrpSpPr>
          <p:grpSpPr>
            <a:xfrm>
              <a:off x="8465389" y="3731055"/>
              <a:ext cx="1993934" cy="1035169"/>
              <a:chOff x="8183593" y="3219810"/>
              <a:chExt cx="1993934" cy="1035169"/>
            </a:xfrm>
          </p:grpSpPr>
          <p:sp>
            <p:nvSpPr>
              <p:cNvPr id="26" name="Flowchart: Connector 25">
                <a:extLst>
                  <a:ext uri="{FF2B5EF4-FFF2-40B4-BE49-F238E27FC236}">
                    <a16:creationId xmlns:a16="http://schemas.microsoft.com/office/drawing/2014/main" id="{0513E696-E25F-49FF-A116-9C76CAE493D6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189A3F0-DB94-47C4-94D6-28CE24FD971D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自高</a:t>
                </a:r>
                <a:endParaRPr lang="en-US" sz="3600" b="1" dirty="0"/>
              </a:p>
            </p:txBody>
          </p: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5F36B06-4506-44DC-A14D-23E792A4CCF7}"/>
                </a:ext>
              </a:extLst>
            </p:cNvPr>
            <p:cNvGrpSpPr/>
            <p:nvPr/>
          </p:nvGrpSpPr>
          <p:grpSpPr>
            <a:xfrm>
              <a:off x="6924958" y="5298726"/>
              <a:ext cx="1993934" cy="1035169"/>
              <a:chOff x="8183593" y="3219810"/>
              <a:chExt cx="1993934" cy="1035169"/>
            </a:xfrm>
          </p:grpSpPr>
          <p:sp>
            <p:nvSpPr>
              <p:cNvPr id="36" name="Flowchart: Connector 35">
                <a:extLst>
                  <a:ext uri="{FF2B5EF4-FFF2-40B4-BE49-F238E27FC236}">
                    <a16:creationId xmlns:a16="http://schemas.microsoft.com/office/drawing/2014/main" id="{016B7966-B9CA-40B4-8FD9-1EF6A06B407B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EA903D1-75CA-48C7-A284-4AA161E534EA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自私</a:t>
                </a:r>
                <a:endParaRPr lang="en-US" sz="3600" b="1" dirty="0"/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C3EE9AEE-E77F-49D5-9688-09C5BB80DC29}"/>
                </a:ext>
              </a:extLst>
            </p:cNvPr>
            <p:cNvGrpSpPr/>
            <p:nvPr/>
          </p:nvGrpSpPr>
          <p:grpSpPr>
            <a:xfrm>
              <a:off x="2601891" y="5047052"/>
              <a:ext cx="1993934" cy="1035169"/>
              <a:chOff x="8183593" y="3219810"/>
              <a:chExt cx="1993934" cy="1035169"/>
            </a:xfrm>
          </p:grpSpPr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85B45ED-39F6-4F05-B2E0-19F443818BB8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C6F2498B-1240-4109-81E5-7A33CE6E41DD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自爱</a:t>
                </a:r>
                <a:endParaRPr lang="en-US" sz="3600" b="1" dirty="0"/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246FE7FF-59E0-4545-8420-6D3602D53A6B}"/>
                </a:ext>
              </a:extLst>
            </p:cNvPr>
            <p:cNvGrpSpPr/>
            <p:nvPr/>
          </p:nvGrpSpPr>
          <p:grpSpPr>
            <a:xfrm>
              <a:off x="4767738" y="3866922"/>
              <a:ext cx="1993934" cy="1035169"/>
              <a:chOff x="8183593" y="3219810"/>
              <a:chExt cx="1993934" cy="1035169"/>
            </a:xfrm>
          </p:grpSpPr>
          <p:sp>
            <p:nvSpPr>
              <p:cNvPr id="42" name="Flowchart: Connector 41">
                <a:extLst>
                  <a:ext uri="{FF2B5EF4-FFF2-40B4-BE49-F238E27FC236}">
                    <a16:creationId xmlns:a16="http://schemas.microsoft.com/office/drawing/2014/main" id="{E5E1A294-C82B-4626-8D21-F818CB46BEA2}"/>
                  </a:ext>
                </a:extLst>
              </p:cNvPr>
              <p:cNvSpPr/>
              <p:nvPr/>
            </p:nvSpPr>
            <p:spPr>
              <a:xfrm>
                <a:off x="8183593" y="3219810"/>
                <a:ext cx="1176068" cy="1035169"/>
              </a:xfrm>
              <a:prstGeom prst="flowChartConnector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22BA2E74-79C5-46E8-BBC6-D3FE1554E5B1}"/>
                  </a:ext>
                </a:extLst>
              </p:cNvPr>
              <p:cNvSpPr txBox="1"/>
              <p:nvPr/>
            </p:nvSpPr>
            <p:spPr>
              <a:xfrm>
                <a:off x="8183593" y="3438814"/>
                <a:ext cx="19939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3600" b="1" dirty="0"/>
                  <a:t>自信</a:t>
                </a:r>
                <a:endParaRPr lang="en-US" sz="3600" b="1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8721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8F16B-9DC0-453D-B816-3424EAA0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52" y="2223030"/>
            <a:ext cx="10364451" cy="1596177"/>
          </a:xfrm>
        </p:spPr>
        <p:txBody>
          <a:bodyPr/>
          <a:lstStyle/>
          <a:p>
            <a:r>
              <a:rPr lang="zh-CN" altLang="en-US" b="1" dirty="0"/>
              <a:t>一、基督是元帅及得胜者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014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EA9C-0BB7-4C9F-B5A2-E4036BD1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0"/>
            <a:ext cx="10364451" cy="1178943"/>
          </a:xfrm>
        </p:spPr>
        <p:txBody>
          <a:bodyPr/>
          <a:lstStyle/>
          <a:p>
            <a:r>
              <a:rPr lang="zh-CN" altLang="en-US" b="1" dirty="0"/>
              <a:t>基督是元帅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95635-617B-4611-B119-B1D91D92BB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7842" y="1285914"/>
            <a:ext cx="9765729" cy="5005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约书亚记</a:t>
            </a:r>
            <a:r>
              <a:rPr lang="en-US" altLang="zh-CN" sz="3200" dirty="0"/>
              <a:t>5</a:t>
            </a:r>
            <a:r>
              <a:rPr lang="zh-CN" altLang="en-US" sz="3200" dirty="0"/>
              <a:t>：</a:t>
            </a:r>
            <a:r>
              <a:rPr lang="en-US" altLang="zh-CN" sz="3200" dirty="0"/>
              <a:t>13-14</a:t>
            </a:r>
            <a:endParaRPr lang="en-US" altLang="zh-CN" sz="3200" baseline="30000" dirty="0"/>
          </a:p>
          <a:p>
            <a:pPr marL="0" indent="0">
              <a:buNone/>
            </a:pPr>
            <a:r>
              <a:rPr lang="zh-CN" altLang="en-US" sz="3200" u="sng" dirty="0"/>
              <a:t>约书亚</a:t>
            </a:r>
            <a:r>
              <a:rPr lang="zh-CN" altLang="en-US" sz="3200" dirty="0"/>
              <a:t>靠近耶利哥的时候，举目观看，不料，有一个人手里有拔出来的刀，对面站立。</a:t>
            </a:r>
            <a:r>
              <a:rPr lang="zh-CN" altLang="en-US" sz="3200" u="sng" dirty="0"/>
              <a:t>约书亚</a:t>
            </a:r>
            <a:r>
              <a:rPr lang="zh-CN" altLang="en-US" sz="3200" dirty="0"/>
              <a:t>到他那里，问他说：“你是帮助我们呢，是帮助我们敌人呢？”</a:t>
            </a:r>
            <a:r>
              <a:rPr lang="en-US" altLang="zh-CN" sz="3200" baseline="30000" dirty="0"/>
              <a:t> </a:t>
            </a:r>
            <a:r>
              <a:rPr lang="zh-CN" altLang="en-US" sz="3200" dirty="0"/>
              <a:t>他回答说：“不是的，</a:t>
            </a:r>
            <a:r>
              <a:rPr lang="zh-CN" altLang="en-US" sz="3200" b="1" dirty="0">
                <a:solidFill>
                  <a:srgbClr val="FF0000"/>
                </a:solidFill>
              </a:rPr>
              <a:t>我来是要做耶和华军队的元帅</a:t>
            </a:r>
            <a:r>
              <a:rPr lang="zh-CN" altLang="en-US" sz="3200" dirty="0"/>
              <a:t>。”</a:t>
            </a:r>
            <a:r>
              <a:rPr lang="zh-CN" altLang="en-US" sz="3200" u="sng" dirty="0"/>
              <a:t>约书亚</a:t>
            </a:r>
            <a:r>
              <a:rPr lang="zh-CN" altLang="en-US" sz="3200" dirty="0"/>
              <a:t>就俯伏在地下拜，说“我主有什么话吩咐仆人？”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6798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93399-3B6D-41DE-8CCC-98CEB294E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266" y="0"/>
            <a:ext cx="10364451" cy="1596177"/>
          </a:xfrm>
        </p:spPr>
        <p:txBody>
          <a:bodyPr/>
          <a:lstStyle/>
          <a:p>
            <a:r>
              <a:rPr lang="zh-CN" altLang="en-US" dirty="0"/>
              <a:t>属灵争战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0A86-6E32-43BB-9E18-F67073BE01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56891" y="1498699"/>
            <a:ext cx="10363826" cy="4154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800" dirty="0"/>
              <a:t>以弗所书</a:t>
            </a:r>
            <a:r>
              <a:rPr lang="en-US" sz="2800" dirty="0"/>
              <a:t> 6:12 </a:t>
            </a:r>
          </a:p>
          <a:p>
            <a:pPr marL="0" indent="0">
              <a:buNone/>
            </a:pPr>
            <a:r>
              <a:rPr lang="en-US" sz="2800" dirty="0"/>
              <a:t>“</a:t>
            </a:r>
            <a:r>
              <a:rPr lang="zh-CN" altLang="en-US" sz="2800" dirty="0"/>
              <a:t>因我们并不是与属血气的争战 ，乃是与那些执政的、掌权的、管辖这幽暗世界的，以及天空属灵气的恶魔争战。</a:t>
            </a:r>
            <a:r>
              <a:rPr lang="en-US" sz="2800" dirty="0"/>
              <a:t>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zh-CN" altLang="en-US" sz="2800" dirty="0"/>
              <a:t>彼得前书</a:t>
            </a:r>
            <a:r>
              <a:rPr lang="en-US" sz="2800" dirty="0"/>
              <a:t> 5:8</a:t>
            </a:r>
          </a:p>
          <a:p>
            <a:pPr marL="0" indent="0">
              <a:buNone/>
            </a:pPr>
            <a:r>
              <a:rPr lang="en-US" sz="2800" dirty="0"/>
              <a:t>“</a:t>
            </a:r>
            <a:r>
              <a:rPr lang="zh-CN" altLang="en-US" sz="2800" dirty="0"/>
              <a:t>务要谨守，警醒。 因为 你们的仇敌魔鬼，如同吼叫的狮子，遍地游行，寻找可吞吃的人。</a:t>
            </a:r>
            <a:r>
              <a:rPr lang="en-US" sz="2800" dirty="0"/>
              <a:t>”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5175477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986</Words>
  <Application>Microsoft Office PowerPoint</Application>
  <PresentationFormat>Widescreen</PresentationFormat>
  <Paragraphs>128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Aharoni</vt:lpstr>
      <vt:lpstr>Arial</vt:lpstr>
      <vt:lpstr>Courier New</vt:lpstr>
      <vt:lpstr>Tw Cen MT</vt:lpstr>
      <vt:lpstr>Wingdings</vt:lpstr>
      <vt:lpstr>Droplet</vt:lpstr>
      <vt:lpstr>基督是元帅</vt:lpstr>
      <vt:lpstr>PowerPoint Presentation</vt:lpstr>
      <vt:lpstr>基督是生命-合而为一</vt:lpstr>
      <vt:lpstr>思考问题</vt:lpstr>
      <vt:lpstr>见证分享。。。</vt:lpstr>
      <vt:lpstr>属血气人的生命</vt:lpstr>
      <vt:lpstr>一、基督是元帅及得胜者</vt:lpstr>
      <vt:lpstr>基督是元帅</vt:lpstr>
      <vt:lpstr>属灵争战</vt:lpstr>
      <vt:lpstr>撒旦如何抵挡基督？</vt:lpstr>
      <vt:lpstr>争战与得胜</vt:lpstr>
      <vt:lpstr>神所赐全副军装</vt:lpstr>
      <vt:lpstr>已经得胜！</vt:lpstr>
      <vt:lpstr>二、基督徒的拣选-自己或是基督</vt:lpstr>
      <vt:lpstr>两个天性在信徒里的争战</vt:lpstr>
      <vt:lpstr>如何胜过旧天性？</vt:lpstr>
      <vt:lpstr>新的天性</vt:lpstr>
      <vt:lpstr>思考。。。</vt:lpstr>
      <vt:lpstr>新造的人</vt:lpstr>
      <vt:lpstr>基督的内住与在基督里</vt:lpstr>
      <vt:lpstr>基督是元帅</vt:lpstr>
      <vt:lpstr>见证分享。。。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基督是元帅</dc:title>
  <dc:creator>Wen Wu</dc:creator>
  <cp:lastModifiedBy>Wen Wu</cp:lastModifiedBy>
  <cp:revision>1</cp:revision>
  <dcterms:created xsi:type="dcterms:W3CDTF">2019-10-09T19:23:08Z</dcterms:created>
  <dcterms:modified xsi:type="dcterms:W3CDTF">2019-10-13T21:07:39Z</dcterms:modified>
</cp:coreProperties>
</file>